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Knowledge Graph Research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Semantic Indexing for Code Repositories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Architecture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Three-layer extraction pipeline:</a:t>
            </a:r>
          </a:p>
          <a:p>
            <a:r>
              <a:t>1. Go-native extractor (zero deps)</a:t>
            </a:r>
          </a:p>
          <a:p>
            <a:r>
              <a:t>2. MarkItDown CLI wrapper</a:t>
            </a:r>
          </a:p>
          <a:p>
            <a:r>
              <a:t>3. Plugin HTTP servers</a:t>
            </a:r>
          </a:p>
          <a:p/>
          <a:p>
            <a:r>
              <a:t>Each layer adds quality at the cost of dependencies.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HNSW Performance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Vector search benchmarks:</a:t>
            </a:r>
          </a:p>
          <a:p>
            <a:r>
              <a:t>- 100K documents: 2ms p50 latency</a:t>
            </a:r>
          </a:p>
          <a:p>
            <a:r>
              <a:t>- 1M documents: 8ms p50 latency</a:t>
            </a:r>
          </a:p>
          <a:p>
            <a:r>
              <a:t>- Recall@10: 0.95</a:t>
            </a:r>
          </a:p>
          <a:p>
            <a:r>
              <a:t>- Memory: 1.2GB for 1M vectors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Retrieval Pipeline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Hybrid retrieval combines:</a:t>
            </a:r>
          </a:p>
          <a:p>
            <a:r>
              <a:t>- Dense vector search (HNSW)</a:t>
            </a:r>
          </a:p>
          <a:p>
            <a:r>
              <a:t>- Sparse BM25 keyword matching</a:t>
            </a:r>
          </a:p>
          <a:p>
            <a:r>
              <a:t>- Graph-based reranking</a:t>
            </a:r>
          </a:p>
          <a:p>
            <a:r>
              <a:t>- Cross-encoder rescoring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Future 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Planned improvements:</a:t>
            </a:r>
          </a:p>
          <a:p>
            <a:r>
              <a:t>- Incremental index updates</a:t>
            </a:r>
          </a:p>
          <a:p>
            <a:r>
              <a:t>- Multi-language support</a:t>
            </a:r>
          </a:p>
          <a:p>
            <a:r>
              <a:t>- Streaming extraction</a:t>
            </a:r>
          </a:p>
          <a:p>
            <a:r>
              <a:t>- Plugin marketplace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