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notesMaster" Target="notesMasters/notesMaster1.xml" /><Relationship Id="rId13" Type="http://schemas.openxmlformats.org/officeDocument/2006/relationships/viewProps" Target="viewProps.xml" /><Relationship Id="rId12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15" Type="http://schemas.openxmlformats.org/officeDocument/2006/relationships/tableStyles" Target="tableStyles.xml" /><Relationship Id="rId14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4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5.xml.rels><?xml version="1.0" encoding="UTF-8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6.xml.rels><?xml version="1.0" encoding="UTF-8"?>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30 seconds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Opening: “Kubernaut is the first open source, Kubernetes-native AIOps platform purpose-built for remediation.”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One sentence each: - “Kubernetes-native: Built using CRDs, not external agents” - “Open Source: Apache 2.0, transparent and community-driven” - “Production-ready: Built on Tekton Pipelines (CNCF graduated)”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Transition: “Let me show you the market opportunity…”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2 minutes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Lead with market research findings (30 seconds): “Act 2 has detailed market research. Bottom line: 3 autonomous EXECUTION platforms exist in 2025. Dynatrace is AI-assisted (recommendations), not autonomous (execution). Clear white space opportunity.”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Walk through autonomous platforms (60 seconds, 20 sec each):</a:t>
            </a:r>
          </a:p>
          <a:p>
            <a:pPr lvl="0" indent="0" marL="0">
              <a:buNone/>
            </a:pPr>
          </a:p>
          <a:p>
            <a:pPr lvl="0" indent="-342900" marL="342900">
              <a:buAutoNum type="arabicPeriod"/>
            </a:pPr>
            <a:r>
              <a:rPr b="1"/>
              <a:t>Datadog</a:t>
            </a:r>
            <a:r>
              <a:rPr/>
              <a:t>: “$2B+ ARR. Bits AI launched Q1 2025 (PREVIEW). Autonomous execution BUT curated catalog only: CrashLoopBackOff, OOMKilled. Lock-in: Requires Datadog ecosystem. $50K-$200K/year.”</a:t>
            </a:r>
          </a:p>
          <a:p>
            <a:pPr lvl="0" indent="0" marL="0">
              <a:buNone/>
            </a:pPr>
          </a:p>
          <a:p>
            <a:pPr lvl="0" indent="-342900" marL="342900">
              <a:buAutoNum type="arabicPeriod"/>
            </a:pPr>
            <a:r>
              <a:rPr b="1"/>
              <a:t>Akuity AI</a:t>
            </a:r>
            <a:r>
              <a:rPr/>
              <a:t>: “$20M funded. GitOps-native, autonomous sync to Git state. Handles app drift. BUT: Runtime ops gaps - can’t fix memory leaks, resource exhaustion. Requires Argo CD ecosystem.”</a:t>
            </a:r>
          </a:p>
          <a:p>
            <a:pPr lvl="0" indent="0" marL="0">
              <a:buNone/>
            </a:pPr>
          </a:p>
          <a:p>
            <a:pPr lvl="0" indent="-342900" marL="342900">
              <a:buAutoNum type="arabicPeriod"/>
            </a:pPr>
            <a:r>
              <a:rPr b="1"/>
              <a:t>Kubernaut</a:t>
            </a:r>
            <a:r>
              <a:rPr/>
              <a:t>: “ONLY open source, vendor-neutral autonomous option. Apache 2.0. Works with Prometheus (40-50% of K8s). HolmesGPT AI-generated fixes for novel incidents, not curated catalog.”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AI-assisted tools clarification (30 seconds): “Dynatrace Davis AI: AI-powered diagnosis and recommendations. Creates pull requests and runbooks. Requires human approval to execute. ‘Here’s what to do’ not ‘I did it for you’.” “ServiceNow, Turbonomic, Komodor: ITSM, cost optimization, configuration management. Different use cases from autonomous K8s incident remediation.”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Market consolidation (10 seconds): “65% of $12.7B AIOps market controlled by top 5 vendors. This validates the market but shows consolidation risk.” [5]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Transition: “So why hasn’t autonomous remediation solved the problem yet?”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4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2 minutes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Frame: “Act 2 identifies 5 critical gaps that keep manual ops dominant.” (15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Walk through gaps efficiently (90 seconds, 18 sec each):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Gap #1 - Vendor Lock-In:</a:t>
            </a:r>
            <a:r>
              <a:rPr/>
              <a:t> “Datadog/Dynatrace solve the problem BUT require ecosystem replacement. If you have Prometheus/Grafana ($0 open source), adopting Datadog means $50K-$200K/year PLUS migration cost. That’s a non-starter for many.”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Gap #2 - Limited Scope:</a:t>
            </a:r>
            <a:r>
              <a:rPr/>
              <a:t> “Curated catalogs and templates work for KNOWN issues. Datadog’s Bits AI: CrashLoopBackOff, OOMKilled - great. But novel incidents? Complex cascading failures? Memory leak + resource contention? Back to manual.”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Gap #3 - GitOps-Bound:</a:t>
            </a:r>
            <a:r>
              <a:rPr/>
              <a:t> “Akuity brilliantly fixes Git drift. Pod crashes? Sync back to Git state. BUT: Runtime operational issues aren’t Git problems. Memory leak requires ANALYSIS and fix generation, not Git sync.”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Gap #4 - Multi-Tool Sprawl:</a:t>
            </a:r>
            <a:r>
              <a:rPr/>
              <a:t> “Act 2 shows customers need 3-5 tools to get complete coverage: Turbonomic (cost), CAST AI (security), incident management, remediation. Total: $150K-$470K/year. Fragmented, expensive.”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Gap #5 - Commercial Only:</a:t>
            </a:r>
            <a:r>
              <a:rPr/>
              <a:t> “All 3 competitors (Datadog, Dynatrace, Akuity) are commercial. No open source option exists. That means: No code transparency, no self-hosting for data sovereignty, no community contributions, vendor lock-in risk.”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Bottom line (15 seconds): “Despite $12.7B AIOps market and 4 autonomous platforms, manual ops dominates. MTTR: 45-60 minutes. Downtime: $300K-$540K per hour. The gaps are real.”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Transition: “What changed to make these gaps solvable?”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6</a:t>
            </a:fld>
            <a:endParaRPr lang="en-US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2 minutes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Factor 1 - LLM Breakthrough (45 seconds): “Pre-2023: Rule-based automation. Brittle.” “Post-GPT-4: LLMs can REASON about problems, not just match patterns.” “HolmesGPT: Open source investigation framework for Kubernetes.” “The key: AI can understand CONTEXT and adapt to novel scenarios.”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Factor 2 - Kubernetes Maturity (30 seconds): “Kubernetes is 10 years old. 96% enterprise adoption.” “CRDs are THE way to extend Kubernetes.” “Tekton Pipelines: CNCF graduated, enterprise-trusted execution.”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Factor 3 - Open Source Gap (30 seconds): “Observability stack is open: Prometheus, Grafana.” “But remediation? All proprietary: Datadog, Moogsoft.” “Kubernaut: Apache 2.0. Transparent. Community-driven.” “Like Terraform for provisioning, Kubernaut for remediation.”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Timing argument (15 seconds): “18 months into LLM era - early enough to lead, proven enough to trust.”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Transition: “What does this mean for the market?”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7</a:t>
            </a:fld>
            <a:endParaRPr lang="en-US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1.5 minutes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Walk through the quadrant chart visually (75 seconds):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Point to top-right (Quadrant 1 - Kubernaut):</a:t>
            </a:r>
            <a:r>
              <a:rPr/>
              <a:t> “This is Kubernaut’s white space. Top-right: Fully autonomous AND vendor-neutral.” “We’re the ONLY platform in this quadrant.” (10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Point to top-left (Quadrant 2 - Datadog, Akuity, ServiceNow):</a:t>
            </a:r>
            <a:r>
              <a:rPr/>
              <a:t> “Datadog, Akuity - they’re autonomous BUT vendor-locked.” “Autonomous: Yes. Vendor-neutral: No.” “Datadog requires Datadog ecosystem ($50K-$200K).” “Akuity requires Argo CD ecosystem.” (20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Point to bottom-right (Quadrant 4 - Komodor):</a:t>
            </a:r>
            <a:r>
              <a:rPr/>
              <a:t> “Komodor - vendor-neutral BUT assistive, not autonomous.” “Requires human approval for every action.” “Neutral: Yes. Autonomous: No.” (15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Point to middle-left (Quadrant 3 - Dynatrace, ServiceNow):</a:t>
            </a:r>
            <a:r>
              <a:rPr/>
              <a:t> “Dynatrace Davis AI - AI-powered diagnosis and recommendations.” “BUT: Creates pull requests and runbooks, requires human approval to execute.” “AI-assisted ‘here’s what to do’, NOT autonomous ‘I did it for you’.” “Vendor-locked to Dynatrace platform ($60K-$250K).” (20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 b="1"/>
              <a:t>Back to top-right (Kubernaut):</a:t>
            </a:r>
            <a:r>
              <a:rPr/>
              <a:t> “This white space exists because:” “- Datadog/Akuity CAN’T be vendor-neutral (business model requires ecosystem)” “- Dynatrace/Komodor are AI-assisted, NOT autonomous execution” “- We’re the ONLY platform with autonomous execution AND vendor-neutral.” (15 seconds)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Market opportunity (15 seconds): “Prometheus users (40-50% of K8s deployments) have NO vendor-neutral autonomous option.” “Act 2 estimates: $400M TAM.”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Transition: “Act 3 shows how we deliver this, Act 4 shows the business model.”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8</a:t>
            </a:fld>
            <a:endParaRPr lang="en-US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Time: 0 seconds (reference only, not presented)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Keep this slide available for Q&amp;A.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If someone asks “where did you get that number?”, you have the sources ready.</a:t>
            </a:r>
          </a:p>
          <a:p>
            <a:pPr lvl="0" indent="0" marL="0">
              <a:buNone/>
            </a:pPr>
          </a:p>
          <a:p>
            <a:pPr lvl="0" indent="0" marL="0">
              <a:buNone/>
            </a:pPr>
            <a:r>
              <a:rPr/>
              <a:t>All public sources - no paywalled research needed for validation.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9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Kubernaut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Kubernetes AIOps Platform for Remediation</a:t>
            </a:r>
            <a:br/>
            <a:br/>
            <a:r>
              <a:rPr/>
              <a:t>Kubernaut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Kubernaut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Kubernetes AIOps Platform for Remediation</a:t>
            </a:r>
          </a:p>
          <a:p>
            <a:pPr lvl="0" indent="0" marL="0">
              <a:buNone/>
            </a:pPr>
            <a:r>
              <a:rPr i="1"/>
              <a:t>Kubernetes-native • Open Source • V1 Estimated Q4 2025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The 2025 Market Reality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3 autonomous execution platforms exist: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800"/>
                <a:gridCol w="1790700"/>
                <a:gridCol w="2133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Platform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Execution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Critical Limitation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Datadog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Autonomous (curated catalog)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Datadog ecosystem lock-in ($50K-$200K/yr)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Akuity AI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Autonomous (GitOps sync)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GitOps-bound (runtime ops gaps)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→ Kubernaut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✅ Autonomous (AI-generated)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ONLY open source, vendor-neutral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AI-assisted platforms (Dynatrace, ServiceNow, Komodor)</a:t>
            </a:r>
            <a:r>
              <a:rPr/>
              <a:t> = Recommendations/PRs, require human approval</a:t>
            </a:r>
          </a:p>
          <a:p>
            <a:pPr lvl="0" indent="0" marL="0">
              <a:buNone/>
            </a:pPr>
            <a:r>
              <a:rPr b="1"/>
              <a:t>Market:</a:t>
            </a:r>
            <a:r>
              <a:rPr/>
              <a:t> $12.7B AIOps → $87.6B by 2035, 65% controlled by top 5 vendors [5]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Five Critical Gaps (Act 2 Research)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Why manual ops still dominates despite automation: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1422400"/>
                <a:gridCol w="26162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Gap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Who Has This Gap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#1: Vendor Lock-In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Replace $50K-$200K monitoring stack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Datadog, Dynatrace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#2: Limited Scope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Curated fixes, can’t handle novel incidents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Datadog (catalog), Dynatrace (templates)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#3: GitOps-Bound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Fixes app drift, NOT runtime ops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Akuity AI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#4: Multi-Tool Sprawl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Need 3-5 tools ($150K-$470K/year)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All platforms (fragmented)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#5: Commercial Only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No open source, transparency, or flexibility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All 3 competitors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Result:</a:t>
            </a:r>
            <a:r>
              <a:rPr/>
              <a:t> 45-60 min MTTR, $300K-$540K per hour persists [2]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Why Now? The LLM Breakthrough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Three convergent factors:</a:t>
            </a:r>
          </a:p>
          <a:p>
            <a:pPr lvl="0" indent="0" marL="0">
              <a:buNone/>
            </a:pPr>
            <a:r>
              <a:rPr b="1"/>
              <a:t>1. LLM Reasoning (2023+)</a:t>
            </a:r>
            <a:r>
              <a:rPr/>
              <a:t> - Context understanding, not pattern matching - HolmesGPT: Open source K8s investigation framework - Multi-LLM support (OpenAI, Anthropic, local models)</a:t>
            </a:r>
          </a:p>
          <a:p>
            <a:pPr lvl="0" indent="0" marL="0">
              <a:buNone/>
            </a:pPr>
            <a:r>
              <a:rPr b="1"/>
              <a:t>2. Kubernetes Maturity</a:t>
            </a:r>
            <a:r>
              <a:rPr/>
              <a:t> - 96% enterprise adoption [1] - CRD-based extensibility proven at scale - Tekton Pipelines (CNCF graduated project)</a:t>
            </a:r>
          </a:p>
          <a:p>
            <a:pPr lvl="0" indent="0" marL="0">
              <a:buNone/>
            </a:pPr>
            <a:r>
              <a:rPr b="1"/>
              <a:t>3. Open Source AIOps Gap</a:t>
            </a:r>
            <a:r>
              <a:rPr/>
              <a:t> - Observability is open source (Prometheus, Grafana) - Remediation has been proprietary black boxes - </a:t>
            </a:r>
            <a:r>
              <a:rPr b="1"/>
              <a:t>→ Kubernaut: First open source remediation platform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Kubernaut’s White Space (Act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%%{init: {'theme':'base', 'themeVariables': { 'quadrant1Fill':'#d4edda', 'quadrant2Fill':'#fff3cd', 'quadrant3Fill':'#f8d7da', 'quadrant4Fill':'#d1ecf1'}}}%%
quadrantChart
    title Autonomous Execution vs. Vendor-Neutral
    x-axis "Vendor Ecosystem" --&gt; "Vendor-Neutral"
    y-axis "AI-Assisted" --&gt; "Autonomous Execution"
    quadrant-1 "KUBERNAUT'S WHITE SPACE"
    quadrant-2 "Autonomous but Locked-In"
    quadrant-3 "AI-Assisted but Locked-In"
    quadrant-4 "Neutral but Not Autonomous"
    "Kubernaut": [0.95, 0.95]
    "Datadog": [0.2, 0.85]
    "Akuity AI": [0.4, 0.85]
    "Dynatrace": [0.2, 0.55]
    "Komodor": [0.6, 0.4]
    "ServiceNow": [0.25, 0.50]</a:t>
            </a:r>
          </a:p>
          <a:p>
            <a:pPr lvl="0" indent="0" marL="0">
              <a:buNone/>
            </a:pPr>
            <a:r>
              <a:rPr b="1"/>
              <a:t>Key:</a:t>
            </a:r>
            <a:r>
              <a:rPr/>
              <a:t> Kubernaut = ONLY platform in top-right (autonomous + vendor-neutral) </a:t>
            </a:r>
            <a:r>
              <a:rPr b="1"/>
              <a:t>Market:</a:t>
            </a:r>
            <a:r>
              <a:rPr/>
              <a:t> Prometheus users (40-50% of K8s), $400M TAM estimate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Market Data:</a:t>
            </a:r>
            <a:r>
              <a:rPr/>
              <a:t> 1. CNCF Survey 2023 - cncf.io/reports/cncf-annual-survey-2023 2. Gartner / Atlassian - atlassian.com/incident-management/kpis/cost-per-incident 3. Google SRE Book - sre.google/sre-book/eliminating-toil 4. Datadog State of Monitoring - datadoghq.com/state-of-monitoring 5. MarketGenics AIOps Report 2025-2035 - openpr.com/news/4203387</a:t>
            </a:r>
          </a:p>
          <a:p>
            <a:pPr lvl="0" indent="0" marL="0">
              <a:buNone/>
            </a:pPr>
            <a:r>
              <a:rPr b="1"/>
              <a:t>Technology:</a:t>
            </a:r>
            <a:r>
              <a:rPr/>
              <a:t> - Tekton Pipelines - tekton.dev (CNCF Graduated) - HolmesGPT - github.com/robusta-dev/holmesgpt - Kubernaut - github.com/jordigilh/kubernaut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Kubernaut</dc:title>
  <dc:creator>Kubernaut</dc:creator>
  <cp:keywords/>
  <dcterms:created xsi:type="dcterms:W3CDTF">2025-10-20T15:23:12Z</dcterms:created>
  <dcterms:modified xsi:type="dcterms:W3CDTF">2025-10-20T15:23:12Z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ubtitle">
    <vt:lpwstr>Kubernetes AIOps Platform for Remediation</vt:lpwstr>
  </property>
</Properties>
</file>