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14400" y="914400"/>
          <a:ext cx="54864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</a:tblGrid>
              <a:tr h="609600">
                <a:tc>
                  <a:txBody>
                    <a:bodyPr/>
                    <a:lstStyle/>
                    <a:p>
                      <a:r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Role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Department</a:t>
                      </a: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r>
                        <a:t>Alice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Engineer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Engineering</a:t>
                      </a: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r>
                        <a:t>Bob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Operations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