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Welcome to the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This is a simple test presentation for file parser testing.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