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First important point</a:t>
            </a:r>
          </a:p>
          <a:p>
            <a:pPr/>
            <a:r>
              <a:t>Second important point</a:t>
            </a:r>
          </a:p>
          <a:p>
            <a:pPr/>
            <a:r>
              <a:t>Third important point</a:t>
            </a:r>
          </a:p>
          <a:p>
            <a:pPr lvl="1"/>
            <a:r>
              <a:t>Sub-point under third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