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Multi-Slide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Testing multiple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2: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This is the content of slide 2.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3: More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This is the content of slide 3.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