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Hello PPTX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This is a test slide.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