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8" r:id="rId2"/>
    <p:sldId id="270" r:id="rId3"/>
    <p:sldId id="277" r:id="rId4"/>
    <p:sldId id="263" r:id="rId5"/>
    <p:sldId id="279" r:id="rId6"/>
    <p:sldId id="265" r:id="rId7"/>
    <p:sldId id="260" r:id="rId8"/>
    <p:sldId id="278" r:id="rId9"/>
    <p:sldId id="264" r:id="rId10"/>
    <p:sldId id="266" r:id="rId11"/>
    <p:sldId id="280" r:id="rId12"/>
    <p:sldId id="268" r:id="rId13"/>
    <p:sldId id="259" r:id="rId14"/>
    <p:sldId id="269" r:id="rId15"/>
    <p:sldId id="272" r:id="rId16"/>
    <p:sldId id="273" r:id="rId17"/>
    <p:sldId id="274" r:id="rId18"/>
    <p:sldId id="275" r:id="rId19"/>
    <p:sldId id="276" r:id="rId20"/>
    <p:sldId id="281" r:id="rId21"/>
    <p:sldId id="282" r:id="rId22"/>
    <p:sldId id="283" r:id="rId23"/>
    <p:sldId id="284" r:id="rId24"/>
    <p:sldId id="285" r:id="rId25"/>
    <p:sldId id="289" r:id="rId26"/>
    <p:sldId id="290" r:id="rId27"/>
    <p:sldId id="291" r:id="rId28"/>
  </p:sldIdLst>
  <p:sldSz cx="21283613" cy="7099300"/>
  <p:notesSz cx="6858000" cy="9144000"/>
  <p:defaultTextStyle>
    <a:defPPr>
      <a:defRPr lang="en-US"/>
    </a:defPPr>
    <a:lvl1pPr marL="0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1pPr>
    <a:lvl2pPr marL="774040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2pPr>
    <a:lvl3pPr marL="1548079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3pPr>
    <a:lvl4pPr marL="2322119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4pPr>
    <a:lvl5pPr marL="3096158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5pPr>
    <a:lvl6pPr marL="3870198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6pPr>
    <a:lvl7pPr marL="4644238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7pPr>
    <a:lvl8pPr marL="5418277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8pPr>
    <a:lvl9pPr marL="6192317" algn="l" defTabSz="774040" rtl="0" eaLnBrk="1" latinLnBrk="0" hangingPunct="1">
      <a:defRPr sz="304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5" userDrawn="1">
          <p15:clr>
            <a:srgbClr val="A4A3A4"/>
          </p15:clr>
        </p15:guide>
        <p15:guide id="2" pos="4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9"/>
    <p:restoredTop sz="94502"/>
  </p:normalViewPr>
  <p:slideViewPr>
    <p:cSldViewPr snapToGrid="0" snapToObjects="1">
      <p:cViewPr>
        <p:scale>
          <a:sx n="110" d="100"/>
          <a:sy n="110" d="100"/>
        </p:scale>
        <p:origin x="-368" y="720"/>
      </p:cViewPr>
      <p:guideLst>
        <p:guide orient="horz" pos="3245"/>
        <p:guide pos="4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16FCDD-425F-E945-9B7E-BFA55A0A0090}" type="datetimeFigureOut">
              <a:rPr lang="en-US" smtClean="0"/>
              <a:t>6/29/26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196975" y="1143000"/>
            <a:ext cx="92519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3ADB19-489E-CD4D-940C-10EDCA9A3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77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1pPr>
    <a:lvl2pPr marL="774040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2pPr>
    <a:lvl3pPr marL="1548079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3pPr>
    <a:lvl4pPr marL="2322119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4pPr>
    <a:lvl5pPr marL="3096158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5pPr>
    <a:lvl6pPr marL="3870198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6pPr>
    <a:lvl7pPr marL="4644238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7pPr>
    <a:lvl8pPr marL="5418277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8pPr>
    <a:lvl9pPr marL="6192317" algn="l" defTabSz="1548079" rtl="0" eaLnBrk="1" latinLnBrk="0" hangingPunct="1">
      <a:defRPr sz="203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6271" y="2205386"/>
            <a:ext cx="18091071" cy="15217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92542" y="4022936"/>
            <a:ext cx="14898529" cy="181426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047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51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30619" y="284303"/>
            <a:ext cx="4788813" cy="60574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4181" y="284303"/>
            <a:ext cx="14011712" cy="60574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26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22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259" y="4561959"/>
            <a:ext cx="18091071" cy="14100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1259" y="3008987"/>
            <a:ext cx="18091071" cy="155297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071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4181" y="1656505"/>
            <a:ext cx="9400262" cy="468521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19170" y="1656505"/>
            <a:ext cx="9400262" cy="468521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485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4181" y="1589126"/>
            <a:ext cx="9403958" cy="6622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4181" y="2251398"/>
            <a:ext cx="9403958" cy="4090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11781" y="1589126"/>
            <a:ext cx="9407653" cy="6622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11781" y="2251398"/>
            <a:ext cx="9407653" cy="4090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552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630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847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4180" y="282657"/>
            <a:ext cx="7002163" cy="12029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21303" y="282659"/>
            <a:ext cx="11898131" cy="60590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4180" y="1485596"/>
            <a:ext cx="7002163" cy="48561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6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1736" y="4969510"/>
            <a:ext cx="12770168" cy="58667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71736" y="634336"/>
            <a:ext cx="12770168" cy="42595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71736" y="5556189"/>
            <a:ext cx="12770168" cy="8331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198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4181" y="284301"/>
            <a:ext cx="19155252" cy="1183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4181" y="1656505"/>
            <a:ext cx="19155252" cy="4685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4181" y="6580001"/>
            <a:ext cx="4966176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01B68-B3FA-EF45-8A73-2A5966CAE0C8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71901" y="6580001"/>
            <a:ext cx="6739811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3256" y="6580001"/>
            <a:ext cx="4966176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FBE08-79CD-0F43-8154-AD582B0D7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748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7484922" y="4873880"/>
            <a:ext cx="6313768" cy="1858790"/>
            <a:chOff x="2149801" y="4442817"/>
            <a:chExt cx="6313768" cy="1858790"/>
          </a:xfrm>
        </p:grpSpPr>
        <p:grpSp>
          <p:nvGrpSpPr>
            <p:cNvPr id="2" name="Group 1"/>
            <p:cNvGrpSpPr/>
            <p:nvPr/>
          </p:nvGrpSpPr>
          <p:grpSpPr>
            <a:xfrm>
              <a:off x="2149801" y="4442817"/>
              <a:ext cx="6313768" cy="1654400"/>
              <a:chOff x="2149801" y="4442817"/>
              <a:chExt cx="6313768" cy="165440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2149801" y="4442817"/>
                <a:ext cx="6313768" cy="1589277"/>
                <a:chOff x="2149801" y="4125318"/>
                <a:chExt cx="6313768" cy="1589277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2149801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3940870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System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Under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5731939" y="4127132"/>
                  <a:ext cx="940561" cy="1587463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Mock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Server</a:t>
                  </a:r>
                </a:p>
              </p:txBody>
            </p:sp>
            <p:grpSp>
              <p:nvGrpSpPr>
                <p:cNvPr id="8" name="Group 7"/>
                <p:cNvGrpSpPr/>
                <p:nvPr/>
              </p:nvGrpSpPr>
              <p:grpSpPr>
                <a:xfrm>
                  <a:off x="5022083" y="4343024"/>
                  <a:ext cx="569204" cy="1155678"/>
                  <a:chOff x="5118828" y="2246141"/>
                  <a:chExt cx="569204" cy="1155678"/>
                </a:xfrm>
              </p:grpSpPr>
              <p:cxnSp>
                <p:nvCxnSpPr>
                  <p:cNvPr id="16" name="Straight Arrow Connector 15"/>
                  <p:cNvCxnSpPr/>
                  <p:nvPr/>
                </p:nvCxnSpPr>
                <p:spPr>
                  <a:xfrm flipV="1">
                    <a:off x="5118828" y="2246141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Arrow Connector 16"/>
                  <p:cNvCxnSpPr/>
                  <p:nvPr/>
                </p:nvCxnSpPr>
                <p:spPr>
                  <a:xfrm>
                    <a:off x="5118828" y="2811313"/>
                    <a:ext cx="569204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Arrow Connector 17"/>
                  <p:cNvCxnSpPr/>
                  <p:nvPr/>
                </p:nvCxnSpPr>
                <p:spPr>
                  <a:xfrm>
                    <a:off x="5118828" y="3065330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" name="Straight Arrow Connector 8"/>
                <p:cNvCxnSpPr/>
                <p:nvPr/>
              </p:nvCxnSpPr>
              <p:spPr>
                <a:xfrm>
                  <a:off x="3231014" y="4920863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Rectangle 9"/>
                <p:cNvSpPr/>
                <p:nvPr/>
              </p:nvSpPr>
              <p:spPr>
                <a:xfrm>
                  <a:off x="7523008" y="4726981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7523008" y="4125318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1</a:t>
                  </a:r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7523008" y="5328644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436" tIns="45718" rIns="91436" bIns="45718" rtlCol="0" anchor="ctr" anchorCtr="0"/>
                <a:lstStyle/>
                <a:p>
                  <a:pPr algn="ctr"/>
                  <a:r>
                    <a:rPr lang="en-US" sz="9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cxnSp>
              <p:nvCxnSpPr>
                <p:cNvPr id="13" name="Straight Arrow Connector 12"/>
                <p:cNvCxnSpPr/>
                <p:nvPr/>
              </p:nvCxnSpPr>
              <p:spPr>
                <a:xfrm>
                  <a:off x="6813152" y="4906382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Arrow Connector 13"/>
                <p:cNvCxnSpPr/>
                <p:nvPr/>
              </p:nvCxnSpPr>
              <p:spPr>
                <a:xfrm>
                  <a:off x="6813152" y="4343024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Arrow Connector 14"/>
                <p:cNvCxnSpPr/>
                <p:nvPr/>
              </p:nvCxnSpPr>
              <p:spPr>
                <a:xfrm>
                  <a:off x="6813152" y="5496888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" name="Straight Arrow Connector 74"/>
              <p:cNvCxnSpPr/>
              <p:nvPr/>
            </p:nvCxnSpPr>
            <p:spPr>
              <a:xfrm rot="16200000" flipH="1">
                <a:off x="4191245" y="4086242"/>
                <a:ext cx="439813" cy="3582138"/>
              </a:xfrm>
              <a:prstGeom prst="bentConnector3">
                <a:avLst>
                  <a:gd name="adj1" fmla="val 151977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2652648" y="6024608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2. Verify Requests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46981" y="4935727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1. Test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484924" y="2319807"/>
            <a:ext cx="4522699" cy="2188363"/>
            <a:chOff x="2149801" y="2394767"/>
            <a:chExt cx="4522699" cy="2188363"/>
          </a:xfrm>
        </p:grpSpPr>
        <p:grpSp>
          <p:nvGrpSpPr>
            <p:cNvPr id="22" name="Group 21"/>
            <p:cNvGrpSpPr/>
            <p:nvPr/>
          </p:nvGrpSpPr>
          <p:grpSpPr>
            <a:xfrm>
              <a:off x="2149801" y="2394767"/>
              <a:ext cx="4522699" cy="1652586"/>
              <a:chOff x="2149801" y="2394767"/>
              <a:chExt cx="4522699" cy="1652586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2149801" y="2394767"/>
                <a:ext cx="4522699" cy="1587463"/>
                <a:chOff x="2220127" y="4272597"/>
                <a:chExt cx="4522699" cy="1587463"/>
              </a:xfrm>
            </p:grpSpPr>
            <p:sp>
              <p:nvSpPr>
                <p:cNvPr id="28" name="Rectangle 27"/>
                <p:cNvSpPr/>
                <p:nvPr/>
              </p:nvSpPr>
              <p:spPr>
                <a:xfrm>
                  <a:off x="2220127" y="4712410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>
                  <a:off x="4011196" y="4712410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System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Under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30" name="Rectangle 29"/>
                <p:cNvSpPr/>
                <p:nvPr/>
              </p:nvSpPr>
              <p:spPr>
                <a:xfrm>
                  <a:off x="5802265" y="4272597"/>
                  <a:ext cx="940561" cy="1587463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Mock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Server</a:t>
                  </a:r>
                </a:p>
              </p:txBody>
            </p:sp>
            <p:grpSp>
              <p:nvGrpSpPr>
                <p:cNvPr id="31" name="Group 30"/>
                <p:cNvGrpSpPr/>
                <p:nvPr/>
              </p:nvGrpSpPr>
              <p:grpSpPr>
                <a:xfrm>
                  <a:off x="5092409" y="4488489"/>
                  <a:ext cx="569204" cy="1155678"/>
                  <a:chOff x="5118828" y="2246141"/>
                  <a:chExt cx="569204" cy="1155678"/>
                </a:xfrm>
              </p:grpSpPr>
              <p:cxnSp>
                <p:nvCxnSpPr>
                  <p:cNvPr id="33" name="Straight Arrow Connector 32"/>
                  <p:cNvCxnSpPr/>
                  <p:nvPr/>
                </p:nvCxnSpPr>
                <p:spPr>
                  <a:xfrm flipV="1">
                    <a:off x="5118828" y="2246141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Arrow Connector 33"/>
                  <p:cNvCxnSpPr/>
                  <p:nvPr/>
                </p:nvCxnSpPr>
                <p:spPr>
                  <a:xfrm>
                    <a:off x="5118828" y="2811313"/>
                    <a:ext cx="569204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Arrow Connector 34"/>
                  <p:cNvCxnSpPr/>
                  <p:nvPr/>
                </p:nvCxnSpPr>
                <p:spPr>
                  <a:xfrm>
                    <a:off x="5118828" y="3065330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2" name="Straight Arrow Connector 31"/>
                <p:cNvCxnSpPr/>
                <p:nvPr/>
              </p:nvCxnSpPr>
              <p:spPr>
                <a:xfrm>
                  <a:off x="3301340" y="5066328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" name="Straight Arrow Connector 74"/>
              <p:cNvCxnSpPr/>
              <p:nvPr/>
            </p:nvCxnSpPr>
            <p:spPr>
              <a:xfrm rot="16200000" flipH="1">
                <a:off x="4191245" y="2036378"/>
                <a:ext cx="439813" cy="3582138"/>
              </a:xfrm>
              <a:prstGeom prst="bentConnector3">
                <a:avLst>
                  <a:gd name="adj1" fmla="val 151977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22"/>
            <p:cNvSpPr txBox="1"/>
            <p:nvPr/>
          </p:nvSpPr>
          <p:spPr>
            <a:xfrm>
              <a:off x="2652648" y="3972748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1. Setup Expectations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146981" y="2883867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2. Test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52648" y="4306131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3. Verify Request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566135" y="366632"/>
            <a:ext cx="3441486" cy="1587463"/>
            <a:chOff x="3301340" y="2030709"/>
            <a:chExt cx="3441486" cy="1587463"/>
          </a:xfrm>
        </p:grpSpPr>
        <p:sp>
          <p:nvSpPr>
            <p:cNvPr id="38" name="Rectangle 37"/>
            <p:cNvSpPr/>
            <p:nvPr/>
          </p:nvSpPr>
          <p:spPr>
            <a:xfrm>
              <a:off x="4011196" y="2470522"/>
              <a:ext cx="940561" cy="7078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System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In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Production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5802265" y="2030709"/>
              <a:ext cx="940561" cy="1587463"/>
              <a:chOff x="3701818" y="1859180"/>
              <a:chExt cx="940561" cy="1587463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3701818" y="2460843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2</a:t>
                </a: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3701818" y="1859180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1</a:t>
                </a: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3701818" y="3062506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 anchorCtr="0"/>
              <a:lstStyle/>
              <a:p>
                <a:pPr algn="ctr"/>
                <a:r>
                  <a:rPr lang="en-US" sz="9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2</a:t>
                </a: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5092409" y="2246601"/>
              <a:ext cx="569204" cy="1155678"/>
              <a:chOff x="5118828" y="2246141"/>
              <a:chExt cx="569204" cy="1155678"/>
            </a:xfrm>
          </p:grpSpPr>
          <p:cxnSp>
            <p:nvCxnSpPr>
              <p:cNvPr id="42" name="Straight Arrow Connector 41"/>
              <p:cNvCxnSpPr/>
              <p:nvPr/>
            </p:nvCxnSpPr>
            <p:spPr>
              <a:xfrm flipV="1">
                <a:off x="5118828" y="2246141"/>
                <a:ext cx="569204" cy="33648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>
              <a:xfrm>
                <a:off x="5118828" y="2811313"/>
                <a:ext cx="56920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>
                <a:off x="5118828" y="3065330"/>
                <a:ext cx="569204" cy="33648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Straight Arrow Connector 40"/>
            <p:cNvCxnSpPr/>
            <p:nvPr/>
          </p:nvCxnSpPr>
          <p:spPr>
            <a:xfrm>
              <a:off x="3301340" y="2812671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263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727" y="3566175"/>
            <a:ext cx="1983406" cy="4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21663" y="3291482"/>
            <a:ext cx="275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Send Verification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21663" y="412169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5. Return Result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rot="5400000">
            <a:off x="7662580" y="2914941"/>
            <a:ext cx="422144" cy="253384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an 1"/>
          <p:cNvSpPr/>
          <p:nvPr/>
        </p:nvSpPr>
        <p:spPr>
          <a:xfrm>
            <a:off x="11173710" y="3122264"/>
            <a:ext cx="988828" cy="868444"/>
          </a:xfrm>
          <a:prstGeom prst="can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Recorded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664564" y="3242893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714192" y="3567122"/>
            <a:ext cx="1355774" cy="7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639761" y="327479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Match Request(s)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457229" y="1823774"/>
            <a:ext cx="1355231" cy="1012102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>
                <a:lumMod val="50000"/>
                <a:lumOff val="5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Expectation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or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Proxy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6606729" y="2326837"/>
            <a:ext cx="1764891" cy="1888"/>
          </a:xfrm>
          <a:prstGeom prst="straightConnector1">
            <a:avLst/>
          </a:prstGeom>
          <a:ln>
            <a:solidFill>
              <a:schemeClr val="accent1">
                <a:alpha val="7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521665" y="2049840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1. Receive Request</a:t>
            </a:r>
          </a:p>
        </p:txBody>
      </p:sp>
      <p:cxnSp>
        <p:nvCxnSpPr>
          <p:cNvPr id="22" name="Elbow Connector 21"/>
          <p:cNvCxnSpPr/>
          <p:nvPr/>
        </p:nvCxnSpPr>
        <p:spPr>
          <a:xfrm>
            <a:off x="9876256" y="2329825"/>
            <a:ext cx="1783814" cy="741880"/>
          </a:xfrm>
          <a:prstGeom prst="bentConnector2">
            <a:avLst/>
          </a:prstGeom>
          <a:ln>
            <a:solidFill>
              <a:schemeClr val="accent1">
                <a:alpha val="7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12460" y="2060473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2. Record Request</a:t>
            </a:r>
          </a:p>
        </p:txBody>
      </p:sp>
    </p:spTree>
    <p:extLst>
      <p:ext uri="{BB962C8B-B14F-4D97-AF65-F5344CB8AC3E}">
        <p14:creationId xmlns:p14="http://schemas.microsoft.com/office/powerpoint/2010/main" val="1970445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D9AB7D2D-9ED5-D52F-9010-898D367F6D44}"/>
              </a:ext>
            </a:extLst>
          </p:cNvPr>
          <p:cNvCxnSpPr/>
          <p:nvPr/>
        </p:nvCxnSpPr>
        <p:spPr>
          <a:xfrm flipV="1">
            <a:off x="6606727" y="3566175"/>
            <a:ext cx="1983406" cy="4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55B7FF9-6C50-E073-3E01-93F2D9E7E3A7}"/>
              </a:ext>
            </a:extLst>
          </p:cNvPr>
          <p:cNvSpPr txBox="1"/>
          <p:nvPr/>
        </p:nvSpPr>
        <p:spPr>
          <a:xfrm>
            <a:off x="6521663" y="3291482"/>
            <a:ext cx="275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Request Brief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DD945A-D248-1C0F-D263-0B56A1265C5E}"/>
              </a:ext>
            </a:extLst>
          </p:cNvPr>
          <p:cNvSpPr txBox="1"/>
          <p:nvPr/>
        </p:nvSpPr>
        <p:spPr>
          <a:xfrm>
            <a:off x="6521663" y="412169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5. Export Brief</a:t>
            </a:r>
          </a:p>
        </p:txBody>
      </p:sp>
      <p:cxnSp>
        <p:nvCxnSpPr>
          <p:cNvPr id="5" name="Straight Arrow Connector 87">
            <a:extLst>
              <a:ext uri="{FF2B5EF4-FFF2-40B4-BE49-F238E27FC236}">
                <a16:creationId xmlns:a16="http://schemas.microsoft.com/office/drawing/2014/main" id="{6D5DF925-90DC-FAD8-676F-21EA686CD2B3}"/>
              </a:ext>
            </a:extLst>
          </p:cNvPr>
          <p:cNvCxnSpPr/>
          <p:nvPr/>
        </p:nvCxnSpPr>
        <p:spPr>
          <a:xfrm rot="5400000">
            <a:off x="7662580" y="2914941"/>
            <a:ext cx="422144" cy="253384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an 5">
            <a:extLst>
              <a:ext uri="{FF2B5EF4-FFF2-40B4-BE49-F238E27FC236}">
                <a16:creationId xmlns:a16="http://schemas.microsoft.com/office/drawing/2014/main" id="{1C435CCD-27A8-E7B7-EC3D-E8AB4D1EFF8F}"/>
              </a:ext>
            </a:extLst>
          </p:cNvPr>
          <p:cNvSpPr/>
          <p:nvPr/>
        </p:nvSpPr>
        <p:spPr>
          <a:xfrm>
            <a:off x="11173710" y="3122264"/>
            <a:ext cx="988828" cy="868444"/>
          </a:xfrm>
          <a:prstGeom prst="can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LLM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Traffic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36CD14-8062-827A-4BB3-C8EFB46C6FCA}"/>
              </a:ext>
            </a:extLst>
          </p:cNvPr>
          <p:cNvSpPr/>
          <p:nvPr/>
        </p:nvSpPr>
        <p:spPr>
          <a:xfrm>
            <a:off x="8664564" y="3242893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B5AE56B-C423-FE00-5AF5-80FC47B66101}"/>
              </a:ext>
            </a:extLst>
          </p:cNvPr>
          <p:cNvCxnSpPr/>
          <p:nvPr/>
        </p:nvCxnSpPr>
        <p:spPr>
          <a:xfrm>
            <a:off x="9714192" y="3567122"/>
            <a:ext cx="1355774" cy="7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F3DA4D8-1D0B-E54B-317A-1F0E920B7F65}"/>
              </a:ext>
            </a:extLst>
          </p:cNvPr>
          <p:cNvSpPr txBox="1"/>
          <p:nvPr/>
        </p:nvSpPr>
        <p:spPr>
          <a:xfrm>
            <a:off x="9639761" y="327479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Analyse Traffic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AAA5194-CA2E-404E-18BC-C7031581D00D}"/>
              </a:ext>
            </a:extLst>
          </p:cNvPr>
          <p:cNvSpPr/>
          <p:nvPr/>
        </p:nvSpPr>
        <p:spPr>
          <a:xfrm>
            <a:off x="8457229" y="1823774"/>
            <a:ext cx="1355231" cy="1012102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"/>
                <a:cs typeface="Helvetica"/>
              </a:rPr>
              <a:t>Proxy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8B4D2AE-A5EA-6177-A69A-3281E191637B}"/>
              </a:ext>
            </a:extLst>
          </p:cNvPr>
          <p:cNvCxnSpPr/>
          <p:nvPr/>
        </p:nvCxnSpPr>
        <p:spPr>
          <a:xfrm flipV="1">
            <a:off x="6606729" y="2326837"/>
            <a:ext cx="1764891" cy="188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31C76BD-4D63-2959-0862-198D4ACA5357}"/>
              </a:ext>
            </a:extLst>
          </p:cNvPr>
          <p:cNvSpPr txBox="1"/>
          <p:nvPr/>
        </p:nvSpPr>
        <p:spPr>
          <a:xfrm>
            <a:off x="6521665" y="2049840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Proxy LLM Call</a:t>
            </a:r>
          </a:p>
        </p:txBody>
      </p: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960844B1-1B6B-D08F-E203-FF7EAE723CA1}"/>
              </a:ext>
            </a:extLst>
          </p:cNvPr>
          <p:cNvCxnSpPr/>
          <p:nvPr/>
        </p:nvCxnSpPr>
        <p:spPr>
          <a:xfrm>
            <a:off x="9876256" y="2329825"/>
            <a:ext cx="1783814" cy="741880"/>
          </a:xfrm>
          <a:prstGeom prst="bentConnector2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B113FE2-4257-9E4A-F3CC-7776CAA9CCB4}"/>
              </a:ext>
            </a:extLst>
          </p:cNvPr>
          <p:cNvSpPr txBox="1"/>
          <p:nvPr/>
        </p:nvSpPr>
        <p:spPr>
          <a:xfrm>
            <a:off x="9812460" y="2060473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2. Record Traffic</a:t>
            </a:r>
          </a:p>
        </p:txBody>
      </p:sp>
    </p:spTree>
    <p:extLst>
      <p:ext uri="{BB962C8B-B14F-4D97-AF65-F5344CB8AC3E}">
        <p14:creationId xmlns:p14="http://schemas.microsoft.com/office/powerpoint/2010/main" val="817510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727" y="3566175"/>
            <a:ext cx="1983406" cy="4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21663" y="3291482"/>
            <a:ext cx="275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Retrieve Logs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21663" y="412169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5. Return Logs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rot="5400000">
            <a:off x="7662580" y="2914941"/>
            <a:ext cx="422144" cy="253384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an 1"/>
          <p:cNvSpPr/>
          <p:nvPr/>
        </p:nvSpPr>
        <p:spPr>
          <a:xfrm>
            <a:off x="11173710" y="3122264"/>
            <a:ext cx="988828" cy="868444"/>
          </a:xfrm>
          <a:prstGeom prst="can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Recorded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Logs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664564" y="3242893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714192" y="3567122"/>
            <a:ext cx="1355774" cy="7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639761" y="327479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Match Logs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457229" y="1823774"/>
            <a:ext cx="1355231" cy="1012102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>
                <a:lumMod val="50000"/>
                <a:lumOff val="5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Expectation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or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Proxy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6606729" y="2326837"/>
            <a:ext cx="1764891" cy="1888"/>
          </a:xfrm>
          <a:prstGeom prst="straightConnector1">
            <a:avLst/>
          </a:prstGeom>
          <a:ln>
            <a:solidFill>
              <a:schemeClr val="accent1">
                <a:alpha val="7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514307" y="1665159"/>
            <a:ext cx="1715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2250" algn="l"/>
              </a:tabLst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	Receive Request </a:t>
            </a:r>
          </a:p>
          <a:p>
            <a:pPr>
              <a:tabLst>
                <a:tab pos="222250" algn="l"/>
              </a:tabLst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1. 	</a:t>
            </a: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</a:t>
            </a:r>
          </a:p>
          <a:p>
            <a:pPr>
              <a:tabLst>
                <a:tab pos="222250" algn="l"/>
              </a:tabLst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	Create Expectation</a:t>
            </a:r>
          </a:p>
        </p:txBody>
      </p:sp>
      <p:cxnSp>
        <p:nvCxnSpPr>
          <p:cNvPr id="22" name="Elbow Connector 21"/>
          <p:cNvCxnSpPr/>
          <p:nvPr/>
        </p:nvCxnSpPr>
        <p:spPr>
          <a:xfrm>
            <a:off x="9876256" y="2329825"/>
            <a:ext cx="1783814" cy="741880"/>
          </a:xfrm>
          <a:prstGeom prst="bentConnector2">
            <a:avLst/>
          </a:prstGeom>
          <a:ln>
            <a:solidFill>
              <a:schemeClr val="accent1">
                <a:alpha val="7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12460" y="2060473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2. Record Logs</a:t>
            </a:r>
          </a:p>
        </p:txBody>
      </p:sp>
    </p:spTree>
    <p:extLst>
      <p:ext uri="{BB962C8B-B14F-4D97-AF65-F5344CB8AC3E}">
        <p14:creationId xmlns:p14="http://schemas.microsoft.com/office/powerpoint/2010/main" val="3342027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131"/>
          <p:cNvGrpSpPr/>
          <p:nvPr/>
        </p:nvGrpSpPr>
        <p:grpSpPr>
          <a:xfrm>
            <a:off x="7744505" y="3289128"/>
            <a:ext cx="5790290" cy="2694471"/>
            <a:chOff x="479728" y="2443636"/>
            <a:chExt cx="5790290" cy="2694471"/>
          </a:xfrm>
        </p:grpSpPr>
        <p:grpSp>
          <p:nvGrpSpPr>
            <p:cNvPr id="124" name="Group 123"/>
            <p:cNvGrpSpPr/>
            <p:nvPr/>
          </p:nvGrpSpPr>
          <p:grpSpPr>
            <a:xfrm>
              <a:off x="1517666" y="2634833"/>
              <a:ext cx="665277" cy="1184160"/>
              <a:chOff x="3306859" y="459438"/>
              <a:chExt cx="665277" cy="1184160"/>
            </a:xfrm>
          </p:grpSpPr>
          <p:grpSp>
            <p:nvGrpSpPr>
              <p:cNvPr id="125" name="Group 124"/>
              <p:cNvGrpSpPr/>
              <p:nvPr/>
            </p:nvGrpSpPr>
            <p:grpSpPr>
              <a:xfrm>
                <a:off x="3374873" y="487920"/>
                <a:ext cx="569204" cy="1155678"/>
                <a:chOff x="5118828" y="2246141"/>
                <a:chExt cx="569204" cy="1155678"/>
              </a:xfrm>
            </p:grpSpPr>
            <p:cxnSp>
              <p:nvCxnSpPr>
                <p:cNvPr id="129" name="Straight Arrow Connector 128"/>
                <p:cNvCxnSpPr/>
                <p:nvPr/>
              </p:nvCxnSpPr>
              <p:spPr>
                <a:xfrm flipV="1">
                  <a:off x="5118828" y="2246141"/>
                  <a:ext cx="569204" cy="33648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Arrow Connector 129"/>
                <p:cNvCxnSpPr/>
                <p:nvPr/>
              </p:nvCxnSpPr>
              <p:spPr>
                <a:xfrm>
                  <a:off x="5118828" y="2811313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Arrow Connector 130"/>
                <p:cNvCxnSpPr/>
                <p:nvPr/>
              </p:nvCxnSpPr>
              <p:spPr>
                <a:xfrm>
                  <a:off x="5118828" y="3065330"/>
                  <a:ext cx="569204" cy="33648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6" name="TextBox 125"/>
              <p:cNvSpPr txBox="1"/>
              <p:nvPr/>
            </p:nvSpPr>
            <p:spPr>
              <a:xfrm>
                <a:off x="3370560" y="838047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AJAX</a:t>
                </a: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 rot="19766788">
                <a:off x="3306859" y="459438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JS / HTML</a:t>
                </a: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 rot="1825618">
                <a:off x="3402932" y="1256907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AJAX</a:t>
                </a:r>
              </a:p>
            </p:txBody>
          </p:sp>
        </p:grpSp>
        <p:sp>
          <p:nvSpPr>
            <p:cNvPr id="57" name="Rectangle 56"/>
            <p:cNvSpPr/>
            <p:nvPr/>
          </p:nvSpPr>
          <p:spPr>
            <a:xfrm>
              <a:off x="2289347" y="2445450"/>
              <a:ext cx="940561" cy="1587463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Mock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Server</a:t>
              </a:r>
            </a:p>
          </p:txBody>
        </p:sp>
        <p:cxnSp>
          <p:nvCxnSpPr>
            <p:cNvPr id="63" name="Straight Arrow Connector 62"/>
            <p:cNvCxnSpPr/>
            <p:nvPr/>
          </p:nvCxnSpPr>
          <p:spPr>
            <a:xfrm>
              <a:off x="3370560" y="3224700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3370560" y="2661342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2759627" y="4111795"/>
              <a:ext cx="0" cy="57432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74"/>
            <p:cNvSpPr/>
            <p:nvPr/>
          </p:nvSpPr>
          <p:spPr>
            <a:xfrm>
              <a:off x="479728" y="2880829"/>
              <a:ext cx="940561" cy="7078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Single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Page Application</a:t>
              </a: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080416" y="2445450"/>
              <a:ext cx="412675" cy="1587463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Load Balancer</a:t>
              </a: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5329457" y="3045299"/>
              <a:ext cx="940561" cy="3841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Service 1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5329457" y="2443636"/>
              <a:ext cx="940561" cy="3841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Web Server</a:t>
              </a: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2289347" y="4753970"/>
              <a:ext cx="940561" cy="3841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 dirty="0">
                  <a:solidFill>
                    <a:schemeClr val="tx1"/>
                  </a:solidFill>
                  <a:latin typeface="Helvetica"/>
                  <a:cs typeface="Helvetica"/>
                </a:rPr>
                <a:t>Local Debug</a:t>
              </a:r>
            </a:p>
            <a:p>
              <a:pPr algn="ctr"/>
              <a:r>
                <a:rPr lang="en-US" sz="900" dirty="0">
                  <a:solidFill>
                    <a:schemeClr val="tx1"/>
                  </a:solidFill>
                  <a:latin typeface="Helvetica"/>
                  <a:cs typeface="Helvetica"/>
                </a:rPr>
                <a:t>Service 2</a:t>
              </a:r>
            </a:p>
          </p:txBody>
        </p:sp>
        <p:cxnSp>
          <p:nvCxnSpPr>
            <p:cNvPr id="111" name="Straight Arrow Connector 110"/>
            <p:cNvCxnSpPr/>
            <p:nvPr/>
          </p:nvCxnSpPr>
          <p:spPr>
            <a:xfrm>
              <a:off x="4619601" y="3224700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Arrow Connector 111"/>
            <p:cNvCxnSpPr/>
            <p:nvPr/>
          </p:nvCxnSpPr>
          <p:spPr>
            <a:xfrm>
              <a:off x="4619601" y="2661342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7744507" y="1151086"/>
            <a:ext cx="3999221" cy="1589277"/>
            <a:chOff x="2275110" y="270214"/>
            <a:chExt cx="3999221" cy="1589277"/>
          </a:xfrm>
        </p:grpSpPr>
        <p:sp>
          <p:nvSpPr>
            <p:cNvPr id="16" name="Rectangle 15"/>
            <p:cNvSpPr/>
            <p:nvPr/>
          </p:nvSpPr>
          <p:spPr>
            <a:xfrm>
              <a:off x="4084729" y="272028"/>
              <a:ext cx="412675" cy="1587463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Load Balancer</a:t>
              </a: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5333770" y="270214"/>
              <a:ext cx="940561" cy="1587463"/>
              <a:chOff x="5262900" y="4680223"/>
              <a:chExt cx="940561" cy="1587463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5262900" y="5281886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1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5262900" y="4680223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Web Server</a:t>
                </a: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5262900" y="5883549"/>
                <a:ext cx="940561" cy="384137"/>
              </a:xfrm>
              <a:prstGeom prst="rect">
                <a:avLst/>
              </a:prstGeom>
              <a:solidFill>
                <a:schemeClr val="bg1"/>
              </a:solidFill>
              <a:ln w="19050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6" tIns="45718" rIns="91436" bIns="45718" rtlCol="0" anchor="ctr" anchorCtr="0"/>
              <a:lstStyle/>
              <a:p>
                <a:pPr algn="ctr"/>
                <a:r>
                  <a:rPr lang="en-US" sz="900" dirty="0">
                    <a:solidFill>
                      <a:schemeClr val="tx1"/>
                    </a:solidFill>
                    <a:latin typeface="Helvetica"/>
                    <a:cs typeface="Helvetica"/>
                  </a:rPr>
                  <a:t>Service 2</a:t>
                </a: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4623914" y="487920"/>
              <a:ext cx="569204" cy="1153864"/>
              <a:chOff x="4553044" y="4897929"/>
              <a:chExt cx="569204" cy="1153864"/>
            </a:xfrm>
          </p:grpSpPr>
          <p:cxnSp>
            <p:nvCxnSpPr>
              <p:cNvPr id="22" name="Straight Arrow Connector 21"/>
              <p:cNvCxnSpPr/>
              <p:nvPr/>
            </p:nvCxnSpPr>
            <p:spPr>
              <a:xfrm>
                <a:off x="4553044" y="5461287"/>
                <a:ext cx="56920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/>
              <p:nvPr/>
            </p:nvCxnSpPr>
            <p:spPr>
              <a:xfrm>
                <a:off x="4553044" y="4897929"/>
                <a:ext cx="56920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>
                <a:off x="4553044" y="6051793"/>
                <a:ext cx="56920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Rectangle 1"/>
            <p:cNvSpPr/>
            <p:nvPr/>
          </p:nvSpPr>
          <p:spPr>
            <a:xfrm>
              <a:off x="2275110" y="709221"/>
              <a:ext cx="940561" cy="70783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Single </a:t>
              </a:r>
            </a:p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Page Application</a:t>
              </a:r>
            </a:p>
          </p:txBody>
        </p:sp>
        <p:grpSp>
          <p:nvGrpSpPr>
            <p:cNvPr id="123" name="Group 122"/>
            <p:cNvGrpSpPr/>
            <p:nvPr/>
          </p:nvGrpSpPr>
          <p:grpSpPr>
            <a:xfrm>
              <a:off x="3306859" y="459438"/>
              <a:ext cx="665277" cy="1184160"/>
              <a:chOff x="3306859" y="459438"/>
              <a:chExt cx="665277" cy="1184160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3374873" y="487920"/>
                <a:ext cx="569204" cy="1155678"/>
                <a:chOff x="5118828" y="2246141"/>
                <a:chExt cx="569204" cy="1155678"/>
              </a:xfrm>
            </p:grpSpPr>
            <p:cxnSp>
              <p:nvCxnSpPr>
                <p:cNvPr id="25" name="Straight Arrow Connector 24"/>
                <p:cNvCxnSpPr/>
                <p:nvPr/>
              </p:nvCxnSpPr>
              <p:spPr>
                <a:xfrm flipV="1">
                  <a:off x="5118828" y="2246141"/>
                  <a:ext cx="569204" cy="33648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Arrow Connector 25"/>
                <p:cNvCxnSpPr/>
                <p:nvPr/>
              </p:nvCxnSpPr>
              <p:spPr>
                <a:xfrm>
                  <a:off x="5118828" y="2811313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26"/>
                <p:cNvCxnSpPr/>
                <p:nvPr/>
              </p:nvCxnSpPr>
              <p:spPr>
                <a:xfrm>
                  <a:off x="5118828" y="3065330"/>
                  <a:ext cx="569204" cy="33648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TextBox 48"/>
              <p:cNvSpPr txBox="1"/>
              <p:nvPr/>
            </p:nvSpPr>
            <p:spPr>
              <a:xfrm>
                <a:off x="3370560" y="838047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AJAX</a:t>
                </a:r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 rot="19766788">
                <a:off x="3306859" y="459438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JS / HTML</a:t>
                </a: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 rot="1825618">
                <a:off x="3402932" y="1256907"/>
                <a:ext cx="569204" cy="215444"/>
              </a:xfrm>
              <a:prstGeom prst="rect">
                <a:avLst/>
              </a:prstGeom>
              <a:noFill/>
            </p:spPr>
            <p:txBody>
              <a:bodyPr wrap="square" lIns="0" rIns="108000" rtlCol="0" anchor="ctr" anchorCtr="0">
                <a:spAutoFit/>
              </a:bodyPr>
              <a:lstStyle/>
              <a:p>
                <a:pPr algn="ctr"/>
                <a:r>
                  <a:rPr lang="en-US" sz="800" dirty="0"/>
                  <a:t>AJAX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1083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F7F2AB38-49FB-014A-B492-0420F1967639}"/>
              </a:ext>
            </a:extLst>
          </p:cNvPr>
          <p:cNvSpPr/>
          <p:nvPr/>
        </p:nvSpPr>
        <p:spPr>
          <a:xfrm>
            <a:off x="22009572" y="1027497"/>
            <a:ext cx="1749491" cy="526267"/>
          </a:xfrm>
          <a:prstGeom prst="rect">
            <a:avLst/>
          </a:prstGeom>
          <a:solidFill>
            <a:schemeClr val="accent2"/>
          </a:solidFill>
          <a:ln w="19050" cmpd="sng">
            <a:solidFill>
              <a:schemeClr val="tx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749491"/>
                      <a:gd name="connsiteY0" fmla="*/ 0 h 384137"/>
                      <a:gd name="connsiteX1" fmla="*/ 618153 w 1749491"/>
                      <a:gd name="connsiteY1" fmla="*/ 0 h 384137"/>
                      <a:gd name="connsiteX2" fmla="*/ 1218812 w 1749491"/>
                      <a:gd name="connsiteY2" fmla="*/ 0 h 384137"/>
                      <a:gd name="connsiteX3" fmla="*/ 1749491 w 1749491"/>
                      <a:gd name="connsiteY3" fmla="*/ 0 h 384137"/>
                      <a:gd name="connsiteX4" fmla="*/ 1749491 w 1749491"/>
                      <a:gd name="connsiteY4" fmla="*/ 384137 h 384137"/>
                      <a:gd name="connsiteX5" fmla="*/ 1201317 w 1749491"/>
                      <a:gd name="connsiteY5" fmla="*/ 384137 h 384137"/>
                      <a:gd name="connsiteX6" fmla="*/ 618153 w 1749491"/>
                      <a:gd name="connsiteY6" fmla="*/ 384137 h 384137"/>
                      <a:gd name="connsiteX7" fmla="*/ 0 w 1749491"/>
                      <a:gd name="connsiteY7" fmla="*/ 384137 h 384137"/>
                      <a:gd name="connsiteX8" fmla="*/ 0 w 1749491"/>
                      <a:gd name="connsiteY8" fmla="*/ 0 h 384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49491" h="384137" fill="none" extrusionOk="0">
                        <a:moveTo>
                          <a:pt x="0" y="0"/>
                        </a:moveTo>
                        <a:cubicBezTo>
                          <a:pt x="237316" y="-70601"/>
                          <a:pt x="436178" y="50026"/>
                          <a:pt x="618153" y="0"/>
                        </a:cubicBezTo>
                        <a:cubicBezTo>
                          <a:pt x="800128" y="-50026"/>
                          <a:pt x="954585" y="62843"/>
                          <a:pt x="1218812" y="0"/>
                        </a:cubicBezTo>
                        <a:cubicBezTo>
                          <a:pt x="1483039" y="-62843"/>
                          <a:pt x="1536658" y="44879"/>
                          <a:pt x="1749491" y="0"/>
                        </a:cubicBezTo>
                        <a:cubicBezTo>
                          <a:pt x="1751118" y="185110"/>
                          <a:pt x="1720296" y="272469"/>
                          <a:pt x="1749491" y="384137"/>
                        </a:cubicBezTo>
                        <a:cubicBezTo>
                          <a:pt x="1587299" y="442536"/>
                          <a:pt x="1411748" y="360481"/>
                          <a:pt x="1201317" y="384137"/>
                        </a:cubicBezTo>
                        <a:cubicBezTo>
                          <a:pt x="990886" y="407793"/>
                          <a:pt x="812088" y="375171"/>
                          <a:pt x="618153" y="384137"/>
                        </a:cubicBezTo>
                        <a:cubicBezTo>
                          <a:pt x="424218" y="393103"/>
                          <a:pt x="225095" y="321723"/>
                          <a:pt x="0" y="384137"/>
                        </a:cubicBezTo>
                        <a:cubicBezTo>
                          <a:pt x="-32670" y="223515"/>
                          <a:pt x="24792" y="124318"/>
                          <a:pt x="0" y="0"/>
                        </a:cubicBezTo>
                        <a:close/>
                      </a:path>
                      <a:path w="1749491" h="384137" stroke="0" extrusionOk="0">
                        <a:moveTo>
                          <a:pt x="0" y="0"/>
                        </a:moveTo>
                        <a:cubicBezTo>
                          <a:pt x="214880" y="-38473"/>
                          <a:pt x="353435" y="60947"/>
                          <a:pt x="565669" y="0"/>
                        </a:cubicBezTo>
                        <a:cubicBezTo>
                          <a:pt x="777903" y="-60947"/>
                          <a:pt x="884058" y="24391"/>
                          <a:pt x="1096348" y="0"/>
                        </a:cubicBezTo>
                        <a:cubicBezTo>
                          <a:pt x="1308638" y="-24391"/>
                          <a:pt x="1424573" y="53736"/>
                          <a:pt x="1749491" y="0"/>
                        </a:cubicBezTo>
                        <a:cubicBezTo>
                          <a:pt x="1754052" y="188989"/>
                          <a:pt x="1730792" y="243542"/>
                          <a:pt x="1749491" y="384137"/>
                        </a:cubicBezTo>
                        <a:cubicBezTo>
                          <a:pt x="1593327" y="427301"/>
                          <a:pt x="1351626" y="361218"/>
                          <a:pt x="1201317" y="384137"/>
                        </a:cubicBezTo>
                        <a:cubicBezTo>
                          <a:pt x="1051008" y="407056"/>
                          <a:pt x="825830" y="343753"/>
                          <a:pt x="583164" y="384137"/>
                        </a:cubicBezTo>
                        <a:cubicBezTo>
                          <a:pt x="340498" y="424521"/>
                          <a:pt x="277744" y="368957"/>
                          <a:pt x="0" y="384137"/>
                        </a:cubicBezTo>
                        <a:cubicBezTo>
                          <a:pt x="-15563" y="278659"/>
                          <a:pt x="26896" y="15468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Helvetica"/>
                <a:cs typeface="Helvetica"/>
              </a:rPr>
              <a:t>MockServer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elvetica"/>
                <a:cs typeface="Helvetica"/>
              </a:rPr>
              <a:t>Certificate Authority </a:t>
            </a:r>
          </a:p>
          <a:p>
            <a:pPr algn="ctr"/>
            <a:r>
              <a:rPr lang="en-US" sz="900" dirty="0">
                <a:solidFill>
                  <a:schemeClr val="bg1"/>
                </a:solidFill>
                <a:latin typeface="Helvetica"/>
                <a:cs typeface="Helvetica"/>
              </a:rPr>
              <a:t>X.509 &amp; Private Key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8E37132-812E-434C-B123-AEEC8C715BC4}"/>
              </a:ext>
            </a:extLst>
          </p:cNvPr>
          <p:cNvSpPr/>
          <p:nvPr/>
        </p:nvSpPr>
        <p:spPr>
          <a:xfrm>
            <a:off x="22009573" y="2272329"/>
            <a:ext cx="1005030" cy="384137"/>
          </a:xfrm>
          <a:prstGeom prst="rect">
            <a:avLst/>
          </a:prstGeom>
          <a:solidFill>
            <a:schemeClr val="accent2"/>
          </a:solidFill>
          <a:ln w="19050" cmpd="sng">
            <a:solidFill>
              <a:schemeClr val="tx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005030"/>
                      <a:gd name="connsiteY0" fmla="*/ 0 h 384137"/>
                      <a:gd name="connsiteX1" fmla="*/ 522616 w 1005030"/>
                      <a:gd name="connsiteY1" fmla="*/ 0 h 384137"/>
                      <a:gd name="connsiteX2" fmla="*/ 1005030 w 1005030"/>
                      <a:gd name="connsiteY2" fmla="*/ 0 h 384137"/>
                      <a:gd name="connsiteX3" fmla="*/ 1005030 w 1005030"/>
                      <a:gd name="connsiteY3" fmla="*/ 384137 h 384137"/>
                      <a:gd name="connsiteX4" fmla="*/ 512565 w 1005030"/>
                      <a:gd name="connsiteY4" fmla="*/ 384137 h 384137"/>
                      <a:gd name="connsiteX5" fmla="*/ 0 w 1005030"/>
                      <a:gd name="connsiteY5" fmla="*/ 384137 h 384137"/>
                      <a:gd name="connsiteX6" fmla="*/ 0 w 1005030"/>
                      <a:gd name="connsiteY6" fmla="*/ 0 h 3841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05030" h="384137" fill="none" extrusionOk="0">
                        <a:moveTo>
                          <a:pt x="0" y="0"/>
                        </a:moveTo>
                        <a:cubicBezTo>
                          <a:pt x="217206" y="-52843"/>
                          <a:pt x="342105" y="55632"/>
                          <a:pt x="522616" y="0"/>
                        </a:cubicBezTo>
                        <a:cubicBezTo>
                          <a:pt x="703127" y="-55632"/>
                          <a:pt x="858498" y="34260"/>
                          <a:pt x="1005030" y="0"/>
                        </a:cubicBezTo>
                        <a:cubicBezTo>
                          <a:pt x="1046675" y="123264"/>
                          <a:pt x="983379" y="223911"/>
                          <a:pt x="1005030" y="384137"/>
                        </a:cubicBezTo>
                        <a:cubicBezTo>
                          <a:pt x="858092" y="426289"/>
                          <a:pt x="710464" y="352390"/>
                          <a:pt x="512565" y="384137"/>
                        </a:cubicBezTo>
                        <a:cubicBezTo>
                          <a:pt x="314666" y="415884"/>
                          <a:pt x="220566" y="365619"/>
                          <a:pt x="0" y="384137"/>
                        </a:cubicBezTo>
                        <a:cubicBezTo>
                          <a:pt x="-20516" y="265190"/>
                          <a:pt x="16301" y="143342"/>
                          <a:pt x="0" y="0"/>
                        </a:cubicBezTo>
                        <a:close/>
                      </a:path>
                      <a:path w="1005030" h="384137" stroke="0" extrusionOk="0">
                        <a:moveTo>
                          <a:pt x="0" y="0"/>
                        </a:moveTo>
                        <a:cubicBezTo>
                          <a:pt x="178616" y="-3208"/>
                          <a:pt x="390548" y="57340"/>
                          <a:pt x="492465" y="0"/>
                        </a:cubicBezTo>
                        <a:cubicBezTo>
                          <a:pt x="594382" y="-57340"/>
                          <a:pt x="879333" y="6022"/>
                          <a:pt x="1005030" y="0"/>
                        </a:cubicBezTo>
                        <a:cubicBezTo>
                          <a:pt x="1047415" y="146655"/>
                          <a:pt x="995653" y="197205"/>
                          <a:pt x="1005030" y="384137"/>
                        </a:cubicBezTo>
                        <a:cubicBezTo>
                          <a:pt x="895642" y="398505"/>
                          <a:pt x="667714" y="351903"/>
                          <a:pt x="502515" y="384137"/>
                        </a:cubicBezTo>
                        <a:cubicBezTo>
                          <a:pt x="337316" y="416371"/>
                          <a:pt x="217121" y="349568"/>
                          <a:pt x="0" y="384137"/>
                        </a:cubicBezTo>
                        <a:cubicBezTo>
                          <a:pt x="-37196" y="198197"/>
                          <a:pt x="32307" y="8070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>
                <a:solidFill>
                  <a:schemeClr val="bg1"/>
                </a:solidFill>
                <a:latin typeface="Helvetica"/>
                <a:cs typeface="Helvetica"/>
              </a:rPr>
              <a:t>X.509</a:t>
            </a: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F7349CB4-EEE7-3D41-A104-279EB80C92EE}"/>
              </a:ext>
            </a:extLst>
          </p:cNvPr>
          <p:cNvCxnSpPr>
            <a:cxnSpLocks/>
          </p:cNvCxnSpPr>
          <p:nvPr/>
        </p:nvCxnSpPr>
        <p:spPr>
          <a:xfrm flipV="1">
            <a:off x="22512088" y="1660855"/>
            <a:ext cx="0" cy="52626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A2A761F6-A2ED-3F4D-8EFA-EE8761787B1E}"/>
              </a:ext>
            </a:extLst>
          </p:cNvPr>
          <p:cNvSpPr txBox="1"/>
          <p:nvPr/>
        </p:nvSpPr>
        <p:spPr>
          <a:xfrm>
            <a:off x="22524443" y="1801022"/>
            <a:ext cx="8509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Signed By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8FAB065C-DB80-3F46-AD09-5AAD22B7420A}"/>
              </a:ext>
            </a:extLst>
          </p:cNvPr>
          <p:cNvCxnSpPr>
            <a:cxnSpLocks/>
          </p:cNvCxnSpPr>
          <p:nvPr/>
        </p:nvCxnSpPr>
        <p:spPr>
          <a:xfrm flipH="1">
            <a:off x="23139336" y="2550762"/>
            <a:ext cx="1086560" cy="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4" name="TextBox 143">
            <a:extLst>
              <a:ext uri="{FF2B5EF4-FFF2-40B4-BE49-F238E27FC236}">
                <a16:creationId xmlns:a16="http://schemas.microsoft.com/office/drawing/2014/main" id="{9AA3ACB6-C3C7-8B47-87E6-79058B026C80}"/>
              </a:ext>
            </a:extLst>
          </p:cNvPr>
          <p:cNvSpPr txBox="1"/>
          <p:nvPr/>
        </p:nvSpPr>
        <p:spPr>
          <a:xfrm>
            <a:off x="23139335" y="2253784"/>
            <a:ext cx="1005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3. Generates</a:t>
            </a:r>
          </a:p>
        </p:txBody>
      </p: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D4411F40-C412-7E4D-93AB-91BC0116B856}"/>
              </a:ext>
            </a:extLst>
          </p:cNvPr>
          <p:cNvGrpSpPr/>
          <p:nvPr/>
        </p:nvGrpSpPr>
        <p:grpSpPr>
          <a:xfrm>
            <a:off x="8003175" y="4259385"/>
            <a:ext cx="5811471" cy="2663021"/>
            <a:chOff x="8003175" y="4457862"/>
            <a:chExt cx="5811471" cy="2663021"/>
          </a:xfrm>
        </p:grpSpPr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9E730CE5-F12C-D543-A94D-1C2664852991}"/>
                </a:ext>
              </a:extLst>
            </p:cNvPr>
            <p:cNvSpPr/>
            <p:nvPr/>
          </p:nvSpPr>
          <p:spPr>
            <a:xfrm>
              <a:off x="10125440" y="6092504"/>
              <a:ext cx="1749491" cy="526267"/>
            </a:xfrm>
            <a:prstGeom prst="rect">
              <a:avLst/>
            </a:prstGeom>
            <a:solidFill>
              <a:schemeClr val="accent4"/>
            </a:solidFill>
            <a:ln w="19050" cmpd="sng">
              <a:solidFill>
                <a:schemeClr val="tx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749491"/>
                        <a:gd name="connsiteY0" fmla="*/ 0 h 384137"/>
                        <a:gd name="connsiteX1" fmla="*/ 618153 w 1749491"/>
                        <a:gd name="connsiteY1" fmla="*/ 0 h 384137"/>
                        <a:gd name="connsiteX2" fmla="*/ 1218812 w 1749491"/>
                        <a:gd name="connsiteY2" fmla="*/ 0 h 384137"/>
                        <a:gd name="connsiteX3" fmla="*/ 1749491 w 1749491"/>
                        <a:gd name="connsiteY3" fmla="*/ 0 h 384137"/>
                        <a:gd name="connsiteX4" fmla="*/ 1749491 w 1749491"/>
                        <a:gd name="connsiteY4" fmla="*/ 384137 h 384137"/>
                        <a:gd name="connsiteX5" fmla="*/ 1201317 w 1749491"/>
                        <a:gd name="connsiteY5" fmla="*/ 384137 h 384137"/>
                        <a:gd name="connsiteX6" fmla="*/ 618153 w 1749491"/>
                        <a:gd name="connsiteY6" fmla="*/ 384137 h 384137"/>
                        <a:gd name="connsiteX7" fmla="*/ 0 w 1749491"/>
                        <a:gd name="connsiteY7" fmla="*/ 384137 h 384137"/>
                        <a:gd name="connsiteX8" fmla="*/ 0 w 1749491"/>
                        <a:gd name="connsiteY8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49491" h="384137" fill="none" extrusionOk="0">
                          <a:moveTo>
                            <a:pt x="0" y="0"/>
                          </a:moveTo>
                          <a:cubicBezTo>
                            <a:pt x="237316" y="-70601"/>
                            <a:pt x="436178" y="50026"/>
                            <a:pt x="618153" y="0"/>
                          </a:cubicBezTo>
                          <a:cubicBezTo>
                            <a:pt x="800128" y="-50026"/>
                            <a:pt x="954585" y="62843"/>
                            <a:pt x="1218812" y="0"/>
                          </a:cubicBezTo>
                          <a:cubicBezTo>
                            <a:pt x="1483039" y="-62843"/>
                            <a:pt x="1536658" y="44879"/>
                            <a:pt x="1749491" y="0"/>
                          </a:cubicBezTo>
                          <a:cubicBezTo>
                            <a:pt x="1751118" y="185110"/>
                            <a:pt x="1720296" y="272469"/>
                            <a:pt x="1749491" y="384137"/>
                          </a:cubicBezTo>
                          <a:cubicBezTo>
                            <a:pt x="1587299" y="442536"/>
                            <a:pt x="1411748" y="360481"/>
                            <a:pt x="1201317" y="384137"/>
                          </a:cubicBezTo>
                          <a:cubicBezTo>
                            <a:pt x="990886" y="407793"/>
                            <a:pt x="812088" y="375171"/>
                            <a:pt x="618153" y="384137"/>
                          </a:cubicBezTo>
                          <a:cubicBezTo>
                            <a:pt x="424218" y="393103"/>
                            <a:pt x="225095" y="321723"/>
                            <a:pt x="0" y="384137"/>
                          </a:cubicBezTo>
                          <a:cubicBezTo>
                            <a:pt x="-32670" y="223515"/>
                            <a:pt x="24792" y="124318"/>
                            <a:pt x="0" y="0"/>
                          </a:cubicBezTo>
                          <a:close/>
                        </a:path>
                        <a:path w="1749491" h="384137" stroke="0" extrusionOk="0">
                          <a:moveTo>
                            <a:pt x="0" y="0"/>
                          </a:moveTo>
                          <a:cubicBezTo>
                            <a:pt x="214880" y="-38473"/>
                            <a:pt x="353435" y="60947"/>
                            <a:pt x="565669" y="0"/>
                          </a:cubicBezTo>
                          <a:cubicBezTo>
                            <a:pt x="777903" y="-60947"/>
                            <a:pt x="884058" y="24391"/>
                            <a:pt x="1096348" y="0"/>
                          </a:cubicBezTo>
                          <a:cubicBezTo>
                            <a:pt x="1308638" y="-24391"/>
                            <a:pt x="1424573" y="53736"/>
                            <a:pt x="1749491" y="0"/>
                          </a:cubicBezTo>
                          <a:cubicBezTo>
                            <a:pt x="1754052" y="188989"/>
                            <a:pt x="1730792" y="243542"/>
                            <a:pt x="1749491" y="384137"/>
                          </a:cubicBezTo>
                          <a:cubicBezTo>
                            <a:pt x="1593327" y="427301"/>
                            <a:pt x="1351626" y="361218"/>
                            <a:pt x="1201317" y="384137"/>
                          </a:cubicBezTo>
                          <a:cubicBezTo>
                            <a:pt x="1051008" y="407056"/>
                            <a:pt x="825830" y="343753"/>
                            <a:pt x="583164" y="384137"/>
                          </a:cubicBezTo>
                          <a:cubicBezTo>
                            <a:pt x="340498" y="424521"/>
                            <a:pt x="277744" y="368957"/>
                            <a:pt x="0" y="384137"/>
                          </a:cubicBezTo>
                          <a:cubicBezTo>
                            <a:pt x="-15563" y="278659"/>
                            <a:pt x="26896" y="154686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SUT / Client</a:t>
              </a:r>
            </a:p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Certificate Authority </a:t>
              </a:r>
            </a:p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X.509 &amp; Private Key</a:t>
              </a:r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DD21A07D-2AD2-C14D-9DD4-AF61E4FFB2CA}"/>
                </a:ext>
              </a:extLst>
            </p:cNvPr>
            <p:cNvSpPr/>
            <p:nvPr/>
          </p:nvSpPr>
          <p:spPr>
            <a:xfrm>
              <a:off x="10125440" y="4575524"/>
              <a:ext cx="1005030" cy="384137"/>
            </a:xfrm>
            <a:prstGeom prst="rect">
              <a:avLst/>
            </a:prstGeom>
            <a:solidFill>
              <a:schemeClr val="accent4"/>
            </a:solidFill>
            <a:ln w="19050" cmpd="sng">
              <a:solidFill>
                <a:schemeClr val="tx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5030"/>
                        <a:gd name="connsiteY0" fmla="*/ 0 h 384137"/>
                        <a:gd name="connsiteX1" fmla="*/ 522616 w 1005030"/>
                        <a:gd name="connsiteY1" fmla="*/ 0 h 384137"/>
                        <a:gd name="connsiteX2" fmla="*/ 1005030 w 1005030"/>
                        <a:gd name="connsiteY2" fmla="*/ 0 h 384137"/>
                        <a:gd name="connsiteX3" fmla="*/ 1005030 w 1005030"/>
                        <a:gd name="connsiteY3" fmla="*/ 384137 h 384137"/>
                        <a:gd name="connsiteX4" fmla="*/ 512565 w 1005030"/>
                        <a:gd name="connsiteY4" fmla="*/ 384137 h 384137"/>
                        <a:gd name="connsiteX5" fmla="*/ 0 w 1005030"/>
                        <a:gd name="connsiteY5" fmla="*/ 384137 h 384137"/>
                        <a:gd name="connsiteX6" fmla="*/ 0 w 1005030"/>
                        <a:gd name="connsiteY6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5030" h="384137" fill="none" extrusionOk="0">
                          <a:moveTo>
                            <a:pt x="0" y="0"/>
                          </a:moveTo>
                          <a:cubicBezTo>
                            <a:pt x="217206" y="-52843"/>
                            <a:pt x="342105" y="55632"/>
                            <a:pt x="522616" y="0"/>
                          </a:cubicBezTo>
                          <a:cubicBezTo>
                            <a:pt x="703127" y="-55632"/>
                            <a:pt x="858498" y="34260"/>
                            <a:pt x="1005030" y="0"/>
                          </a:cubicBezTo>
                          <a:cubicBezTo>
                            <a:pt x="1046675" y="123264"/>
                            <a:pt x="983379" y="223911"/>
                            <a:pt x="1005030" y="384137"/>
                          </a:cubicBezTo>
                          <a:cubicBezTo>
                            <a:pt x="858092" y="426289"/>
                            <a:pt x="710464" y="352390"/>
                            <a:pt x="512565" y="384137"/>
                          </a:cubicBezTo>
                          <a:cubicBezTo>
                            <a:pt x="314666" y="415884"/>
                            <a:pt x="220566" y="365619"/>
                            <a:pt x="0" y="384137"/>
                          </a:cubicBezTo>
                          <a:cubicBezTo>
                            <a:pt x="-20516" y="265190"/>
                            <a:pt x="16301" y="143342"/>
                            <a:pt x="0" y="0"/>
                          </a:cubicBezTo>
                          <a:close/>
                        </a:path>
                        <a:path w="1005030" h="384137" stroke="0" extrusionOk="0">
                          <a:moveTo>
                            <a:pt x="0" y="0"/>
                          </a:moveTo>
                          <a:cubicBezTo>
                            <a:pt x="178616" y="-3208"/>
                            <a:pt x="390548" y="57340"/>
                            <a:pt x="492465" y="0"/>
                          </a:cubicBezTo>
                          <a:cubicBezTo>
                            <a:pt x="594382" y="-57340"/>
                            <a:pt x="879333" y="6022"/>
                            <a:pt x="1005030" y="0"/>
                          </a:cubicBezTo>
                          <a:cubicBezTo>
                            <a:pt x="1047415" y="146655"/>
                            <a:pt x="995653" y="197205"/>
                            <a:pt x="1005030" y="384137"/>
                          </a:cubicBezTo>
                          <a:cubicBezTo>
                            <a:pt x="895642" y="398505"/>
                            <a:pt x="667714" y="351903"/>
                            <a:pt x="502515" y="384137"/>
                          </a:cubicBezTo>
                          <a:cubicBezTo>
                            <a:pt x="337316" y="416371"/>
                            <a:pt x="217121" y="349568"/>
                            <a:pt x="0" y="384137"/>
                          </a:cubicBezTo>
                          <a:cubicBezTo>
                            <a:pt x="-37196" y="198197"/>
                            <a:pt x="32307" y="80707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SUT / Client</a:t>
              </a:r>
            </a:p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X.509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16022B59-289D-1540-A0F5-52855A8F84B3}"/>
                </a:ext>
              </a:extLst>
            </p:cNvPr>
            <p:cNvSpPr txBox="1"/>
            <p:nvPr/>
          </p:nvSpPr>
          <p:spPr>
            <a:xfrm>
              <a:off x="8287603" y="4763738"/>
              <a:ext cx="10050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B. Presents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158350C4-8EAE-F949-B32F-D3F54EF7BDC2}"/>
                </a:ext>
              </a:extLst>
            </p:cNvPr>
            <p:cNvSpPr txBox="1"/>
            <p:nvPr/>
          </p:nvSpPr>
          <p:spPr>
            <a:xfrm>
              <a:off x="11205187" y="4785401"/>
              <a:ext cx="10050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C. Receives</a:t>
              </a:r>
            </a:p>
          </p:txBody>
        </p:sp>
        <p:cxnSp>
          <p:nvCxnSpPr>
            <p:cNvPr id="212" name="Elbow Connector 211">
              <a:extLst>
                <a:ext uri="{FF2B5EF4-FFF2-40B4-BE49-F238E27FC236}">
                  <a16:creationId xmlns:a16="http://schemas.microsoft.com/office/drawing/2014/main" id="{2644A4CD-C88A-6047-B86C-21088B736DD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931798" y="5083882"/>
              <a:ext cx="1317452" cy="1226056"/>
            </a:xfrm>
            <a:prstGeom prst="bentConnector3">
              <a:avLst>
                <a:gd name="adj1" fmla="val 100037"/>
              </a:avLst>
            </a:prstGeom>
            <a:ln>
              <a:solidFill>
                <a:schemeClr val="accent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65FB76B6-65C4-3F4B-BB0C-5444038F78FE}"/>
                </a:ext>
              </a:extLst>
            </p:cNvPr>
            <p:cNvSpPr txBox="1"/>
            <p:nvPr/>
          </p:nvSpPr>
          <p:spPr>
            <a:xfrm>
              <a:off x="12068802" y="6058171"/>
              <a:ext cx="989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A. Trusts CA</a:t>
              </a: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AED7F229-FA12-5D48-9B80-A09EFA0E4326}"/>
                </a:ext>
              </a:extLst>
            </p:cNvPr>
            <p:cNvSpPr txBox="1"/>
            <p:nvPr/>
          </p:nvSpPr>
          <p:spPr>
            <a:xfrm>
              <a:off x="12068802" y="6364885"/>
              <a:ext cx="1598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D. Validates Signature</a:t>
              </a:r>
            </a:p>
          </p:txBody>
        </p:sp>
        <p:cxnSp>
          <p:nvCxnSpPr>
            <p:cNvPr id="215" name="Straight Arrow Connector 214">
              <a:extLst>
                <a:ext uri="{FF2B5EF4-FFF2-40B4-BE49-F238E27FC236}">
                  <a16:creationId xmlns:a16="http://schemas.microsoft.com/office/drawing/2014/main" id="{D20745B5-F7F3-3B40-A47C-84A8C62BDF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2697" y="4759884"/>
              <a:ext cx="1728546" cy="7708"/>
            </a:xfrm>
            <a:prstGeom prst="straightConnector1">
              <a:avLst/>
            </a:prstGeom>
            <a:ln>
              <a:solidFill>
                <a:schemeClr val="accent4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Arrow Connector 215">
              <a:extLst>
                <a:ext uri="{FF2B5EF4-FFF2-40B4-BE49-F238E27FC236}">
                  <a16:creationId xmlns:a16="http://schemas.microsoft.com/office/drawing/2014/main" id="{A5270C00-9012-5C4C-9A65-91CBB3BD0B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27955" y="5068541"/>
              <a:ext cx="0" cy="915083"/>
            </a:xfrm>
            <a:prstGeom prst="straightConnector1">
              <a:avLst/>
            </a:prstGeom>
            <a:ln>
              <a:solidFill>
                <a:schemeClr val="accent4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Arrow Connector 216">
              <a:extLst>
                <a:ext uri="{FF2B5EF4-FFF2-40B4-BE49-F238E27FC236}">
                  <a16:creationId xmlns:a16="http://schemas.microsoft.com/office/drawing/2014/main" id="{72E746F5-2111-1A43-B336-66999DF668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33033" y="4757241"/>
              <a:ext cx="1086560" cy="0"/>
            </a:xfrm>
            <a:prstGeom prst="straightConnector1">
              <a:avLst/>
            </a:prstGeom>
            <a:ln>
              <a:solidFill>
                <a:schemeClr val="accent4"/>
              </a:solidFill>
              <a:headEnd type="arrow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A9F819F5-70B7-ED4C-8AAA-37FB34061240}"/>
                </a:ext>
              </a:extLst>
            </p:cNvPr>
            <p:cNvSpPr/>
            <p:nvPr/>
          </p:nvSpPr>
          <p:spPr>
            <a:xfrm>
              <a:off x="8038355" y="4457862"/>
              <a:ext cx="5776291" cy="2351733"/>
            </a:xfrm>
            <a:custGeom>
              <a:avLst/>
              <a:gdLst>
                <a:gd name="csX0" fmla="*/ 0 w 5776291"/>
                <a:gd name="csY0" fmla="*/ 0 h 2351733"/>
                <a:gd name="csX1" fmla="*/ 404340 w 5776291"/>
                <a:gd name="csY1" fmla="*/ 0 h 2351733"/>
                <a:gd name="csX2" fmla="*/ 808681 w 5776291"/>
                <a:gd name="csY2" fmla="*/ 0 h 2351733"/>
                <a:gd name="csX3" fmla="*/ 1328547 w 5776291"/>
                <a:gd name="csY3" fmla="*/ 0 h 2351733"/>
                <a:gd name="csX4" fmla="*/ 2021702 w 5776291"/>
                <a:gd name="csY4" fmla="*/ 0 h 2351733"/>
                <a:gd name="csX5" fmla="*/ 2599331 w 5776291"/>
                <a:gd name="csY5" fmla="*/ 0 h 2351733"/>
                <a:gd name="csX6" fmla="*/ 3292486 w 5776291"/>
                <a:gd name="csY6" fmla="*/ 0 h 2351733"/>
                <a:gd name="csX7" fmla="*/ 3754589 w 5776291"/>
                <a:gd name="csY7" fmla="*/ 0 h 2351733"/>
                <a:gd name="csX8" fmla="*/ 4216692 w 5776291"/>
                <a:gd name="csY8" fmla="*/ 0 h 2351733"/>
                <a:gd name="csX9" fmla="*/ 4909847 w 5776291"/>
                <a:gd name="csY9" fmla="*/ 0 h 2351733"/>
                <a:gd name="csX10" fmla="*/ 5776291 w 5776291"/>
                <a:gd name="csY10" fmla="*/ 0 h 2351733"/>
                <a:gd name="csX11" fmla="*/ 5776291 w 5776291"/>
                <a:gd name="csY11" fmla="*/ 611451 h 2351733"/>
                <a:gd name="csX12" fmla="*/ 5776291 w 5776291"/>
                <a:gd name="csY12" fmla="*/ 1222901 h 2351733"/>
                <a:gd name="csX13" fmla="*/ 5776291 w 5776291"/>
                <a:gd name="csY13" fmla="*/ 2351733 h 2351733"/>
                <a:gd name="csX14" fmla="*/ 5198662 w 5776291"/>
                <a:gd name="csY14" fmla="*/ 2351733 h 2351733"/>
                <a:gd name="csX15" fmla="*/ 4794322 w 5776291"/>
                <a:gd name="csY15" fmla="*/ 2351733 h 2351733"/>
                <a:gd name="csX16" fmla="*/ 4216692 w 5776291"/>
                <a:gd name="csY16" fmla="*/ 2351733 h 2351733"/>
                <a:gd name="csX17" fmla="*/ 3696826 w 5776291"/>
                <a:gd name="csY17" fmla="*/ 2351733 h 2351733"/>
                <a:gd name="csX18" fmla="*/ 3119197 w 5776291"/>
                <a:gd name="csY18" fmla="*/ 2351733 h 2351733"/>
                <a:gd name="csX19" fmla="*/ 2714857 w 5776291"/>
                <a:gd name="csY19" fmla="*/ 2351733 h 2351733"/>
                <a:gd name="csX20" fmla="*/ 2137228 w 5776291"/>
                <a:gd name="csY20" fmla="*/ 2351733 h 2351733"/>
                <a:gd name="csX21" fmla="*/ 1732887 w 5776291"/>
                <a:gd name="csY21" fmla="*/ 2351733 h 2351733"/>
                <a:gd name="csX22" fmla="*/ 1039732 w 5776291"/>
                <a:gd name="csY22" fmla="*/ 2351733 h 2351733"/>
                <a:gd name="csX23" fmla="*/ 0 w 5776291"/>
                <a:gd name="csY23" fmla="*/ 2351733 h 2351733"/>
                <a:gd name="csX24" fmla="*/ 0 w 5776291"/>
                <a:gd name="csY24" fmla="*/ 1740282 h 2351733"/>
                <a:gd name="csX25" fmla="*/ 0 w 5776291"/>
                <a:gd name="csY25" fmla="*/ 1152349 h 2351733"/>
                <a:gd name="csX26" fmla="*/ 0 w 5776291"/>
                <a:gd name="csY26" fmla="*/ 517381 h 2351733"/>
                <a:gd name="csX27" fmla="*/ 0 w 5776291"/>
                <a:gd name="csY27" fmla="*/ 0 h 235173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</a:cxnLst>
              <a:rect l="l" t="t" r="r" b="b"/>
              <a:pathLst>
                <a:path w="5776291" h="2351733" extrusionOk="0">
                  <a:moveTo>
                    <a:pt x="0" y="0"/>
                  </a:moveTo>
                  <a:cubicBezTo>
                    <a:pt x="146265" y="-40805"/>
                    <a:pt x="299991" y="40483"/>
                    <a:pt x="404340" y="0"/>
                  </a:cubicBezTo>
                  <a:cubicBezTo>
                    <a:pt x="508689" y="-40483"/>
                    <a:pt x="622380" y="42679"/>
                    <a:pt x="808681" y="0"/>
                  </a:cubicBezTo>
                  <a:cubicBezTo>
                    <a:pt x="994982" y="-42679"/>
                    <a:pt x="1118079" y="53935"/>
                    <a:pt x="1328547" y="0"/>
                  </a:cubicBezTo>
                  <a:cubicBezTo>
                    <a:pt x="1539015" y="-53935"/>
                    <a:pt x="1698468" y="76032"/>
                    <a:pt x="2021702" y="0"/>
                  </a:cubicBezTo>
                  <a:cubicBezTo>
                    <a:pt x="2344936" y="-76032"/>
                    <a:pt x="2460858" y="59264"/>
                    <a:pt x="2599331" y="0"/>
                  </a:cubicBezTo>
                  <a:cubicBezTo>
                    <a:pt x="2737804" y="-59264"/>
                    <a:pt x="3000823" y="5994"/>
                    <a:pt x="3292486" y="0"/>
                  </a:cubicBezTo>
                  <a:cubicBezTo>
                    <a:pt x="3584149" y="-5994"/>
                    <a:pt x="3541688" y="54819"/>
                    <a:pt x="3754589" y="0"/>
                  </a:cubicBezTo>
                  <a:cubicBezTo>
                    <a:pt x="3967490" y="-54819"/>
                    <a:pt x="4028709" y="4757"/>
                    <a:pt x="4216692" y="0"/>
                  </a:cubicBezTo>
                  <a:cubicBezTo>
                    <a:pt x="4404675" y="-4757"/>
                    <a:pt x="4765817" y="82845"/>
                    <a:pt x="4909847" y="0"/>
                  </a:cubicBezTo>
                  <a:cubicBezTo>
                    <a:pt x="5053877" y="-82845"/>
                    <a:pt x="5489528" y="71390"/>
                    <a:pt x="5776291" y="0"/>
                  </a:cubicBezTo>
                  <a:cubicBezTo>
                    <a:pt x="5814065" y="294047"/>
                    <a:pt x="5707593" y="307637"/>
                    <a:pt x="5776291" y="611451"/>
                  </a:cubicBezTo>
                  <a:cubicBezTo>
                    <a:pt x="5844989" y="915265"/>
                    <a:pt x="5752467" y="1079087"/>
                    <a:pt x="5776291" y="1222901"/>
                  </a:cubicBezTo>
                  <a:cubicBezTo>
                    <a:pt x="5800115" y="1366715"/>
                    <a:pt x="5687606" y="1850222"/>
                    <a:pt x="5776291" y="2351733"/>
                  </a:cubicBezTo>
                  <a:cubicBezTo>
                    <a:pt x="5523595" y="2381721"/>
                    <a:pt x="5324206" y="2283071"/>
                    <a:pt x="5198662" y="2351733"/>
                  </a:cubicBezTo>
                  <a:cubicBezTo>
                    <a:pt x="5073118" y="2420395"/>
                    <a:pt x="4914019" y="2338732"/>
                    <a:pt x="4794322" y="2351733"/>
                  </a:cubicBezTo>
                  <a:cubicBezTo>
                    <a:pt x="4674625" y="2364734"/>
                    <a:pt x="4368742" y="2308538"/>
                    <a:pt x="4216692" y="2351733"/>
                  </a:cubicBezTo>
                  <a:cubicBezTo>
                    <a:pt x="4064642" y="2394928"/>
                    <a:pt x="3947060" y="2329774"/>
                    <a:pt x="3696826" y="2351733"/>
                  </a:cubicBezTo>
                  <a:cubicBezTo>
                    <a:pt x="3446592" y="2373692"/>
                    <a:pt x="3392973" y="2348048"/>
                    <a:pt x="3119197" y="2351733"/>
                  </a:cubicBezTo>
                  <a:cubicBezTo>
                    <a:pt x="2845421" y="2355418"/>
                    <a:pt x="2830643" y="2305444"/>
                    <a:pt x="2714857" y="2351733"/>
                  </a:cubicBezTo>
                  <a:cubicBezTo>
                    <a:pt x="2599071" y="2398022"/>
                    <a:pt x="2308159" y="2311713"/>
                    <a:pt x="2137228" y="2351733"/>
                  </a:cubicBezTo>
                  <a:cubicBezTo>
                    <a:pt x="1966297" y="2391753"/>
                    <a:pt x="1896254" y="2307722"/>
                    <a:pt x="1732887" y="2351733"/>
                  </a:cubicBezTo>
                  <a:cubicBezTo>
                    <a:pt x="1569520" y="2395744"/>
                    <a:pt x="1235456" y="2286516"/>
                    <a:pt x="1039732" y="2351733"/>
                  </a:cubicBezTo>
                  <a:cubicBezTo>
                    <a:pt x="844009" y="2416950"/>
                    <a:pt x="315063" y="2302323"/>
                    <a:pt x="0" y="2351733"/>
                  </a:cubicBezTo>
                  <a:cubicBezTo>
                    <a:pt x="-65027" y="2222563"/>
                    <a:pt x="20078" y="2013647"/>
                    <a:pt x="0" y="1740282"/>
                  </a:cubicBezTo>
                  <a:cubicBezTo>
                    <a:pt x="-20078" y="1466917"/>
                    <a:pt x="12194" y="1358930"/>
                    <a:pt x="0" y="1152349"/>
                  </a:cubicBezTo>
                  <a:cubicBezTo>
                    <a:pt x="-12194" y="945768"/>
                    <a:pt x="36787" y="728328"/>
                    <a:pt x="0" y="517381"/>
                  </a:cubicBezTo>
                  <a:cubicBezTo>
                    <a:pt x="-36787" y="306434"/>
                    <a:pt x="31263" y="154443"/>
                    <a:pt x="0" y="0"/>
                  </a:cubicBezTo>
                  <a:close/>
                </a:path>
              </a:pathLst>
            </a:custGeom>
            <a:noFill/>
            <a:ln w="19050" cmpd="sng">
              <a:solidFill>
                <a:schemeClr val="accent4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408016696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solidFill>
                  <a:schemeClr val="tx1"/>
                </a:solidFill>
                <a:latin typeface="Helvetica"/>
                <a:cs typeface="Helvetica"/>
              </a:endParaRP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7D854174-E5A1-A84E-BAFF-507CB63BF90A}"/>
                </a:ext>
              </a:extLst>
            </p:cNvPr>
            <p:cNvSpPr txBox="1"/>
            <p:nvPr/>
          </p:nvSpPr>
          <p:spPr>
            <a:xfrm>
              <a:off x="8003175" y="6843884"/>
              <a:ext cx="53438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chemeClr val="accent4"/>
                  </a:solidFill>
                </a:rPr>
                <a:t>mTLS for inbound connections (client authentication or two-way TLS)</a:t>
              </a:r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2EBBBE51-4215-294C-A15A-3F095A9A27C4}"/>
              </a:ext>
            </a:extLst>
          </p:cNvPr>
          <p:cNvGrpSpPr/>
          <p:nvPr/>
        </p:nvGrpSpPr>
        <p:grpSpPr>
          <a:xfrm>
            <a:off x="7738219" y="1021287"/>
            <a:ext cx="4553529" cy="2204989"/>
            <a:chOff x="7738219" y="1730100"/>
            <a:chExt cx="4553529" cy="2204989"/>
          </a:xfrm>
        </p:grpSpPr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A35FDFE9-EE80-2843-8463-917611D7F11C}"/>
                </a:ext>
              </a:extLst>
            </p:cNvPr>
            <p:cNvSpPr/>
            <p:nvPr/>
          </p:nvSpPr>
          <p:spPr>
            <a:xfrm>
              <a:off x="10125440" y="1773499"/>
              <a:ext cx="1749491" cy="526267"/>
            </a:xfrm>
            <a:prstGeom prst="rect">
              <a:avLst/>
            </a:prstGeom>
            <a:solidFill>
              <a:schemeClr val="accent2"/>
            </a:solidFill>
            <a:ln w="19050" cmpd="sng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749491"/>
                        <a:gd name="connsiteY0" fmla="*/ 0 h 384137"/>
                        <a:gd name="connsiteX1" fmla="*/ 618153 w 1749491"/>
                        <a:gd name="connsiteY1" fmla="*/ 0 h 384137"/>
                        <a:gd name="connsiteX2" fmla="*/ 1218812 w 1749491"/>
                        <a:gd name="connsiteY2" fmla="*/ 0 h 384137"/>
                        <a:gd name="connsiteX3" fmla="*/ 1749491 w 1749491"/>
                        <a:gd name="connsiteY3" fmla="*/ 0 h 384137"/>
                        <a:gd name="connsiteX4" fmla="*/ 1749491 w 1749491"/>
                        <a:gd name="connsiteY4" fmla="*/ 384137 h 384137"/>
                        <a:gd name="connsiteX5" fmla="*/ 1201317 w 1749491"/>
                        <a:gd name="connsiteY5" fmla="*/ 384137 h 384137"/>
                        <a:gd name="connsiteX6" fmla="*/ 618153 w 1749491"/>
                        <a:gd name="connsiteY6" fmla="*/ 384137 h 384137"/>
                        <a:gd name="connsiteX7" fmla="*/ 0 w 1749491"/>
                        <a:gd name="connsiteY7" fmla="*/ 384137 h 384137"/>
                        <a:gd name="connsiteX8" fmla="*/ 0 w 1749491"/>
                        <a:gd name="connsiteY8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49491" h="384137" fill="none" extrusionOk="0">
                          <a:moveTo>
                            <a:pt x="0" y="0"/>
                          </a:moveTo>
                          <a:cubicBezTo>
                            <a:pt x="237316" y="-70601"/>
                            <a:pt x="436178" y="50026"/>
                            <a:pt x="618153" y="0"/>
                          </a:cubicBezTo>
                          <a:cubicBezTo>
                            <a:pt x="800128" y="-50026"/>
                            <a:pt x="954585" y="62843"/>
                            <a:pt x="1218812" y="0"/>
                          </a:cubicBezTo>
                          <a:cubicBezTo>
                            <a:pt x="1483039" y="-62843"/>
                            <a:pt x="1536658" y="44879"/>
                            <a:pt x="1749491" y="0"/>
                          </a:cubicBezTo>
                          <a:cubicBezTo>
                            <a:pt x="1751118" y="185110"/>
                            <a:pt x="1720296" y="272469"/>
                            <a:pt x="1749491" y="384137"/>
                          </a:cubicBezTo>
                          <a:cubicBezTo>
                            <a:pt x="1587299" y="442536"/>
                            <a:pt x="1411748" y="360481"/>
                            <a:pt x="1201317" y="384137"/>
                          </a:cubicBezTo>
                          <a:cubicBezTo>
                            <a:pt x="990886" y="407793"/>
                            <a:pt x="812088" y="375171"/>
                            <a:pt x="618153" y="384137"/>
                          </a:cubicBezTo>
                          <a:cubicBezTo>
                            <a:pt x="424218" y="393103"/>
                            <a:pt x="225095" y="321723"/>
                            <a:pt x="0" y="384137"/>
                          </a:cubicBezTo>
                          <a:cubicBezTo>
                            <a:pt x="-32670" y="223515"/>
                            <a:pt x="24792" y="124318"/>
                            <a:pt x="0" y="0"/>
                          </a:cubicBezTo>
                          <a:close/>
                        </a:path>
                        <a:path w="1749491" h="384137" stroke="0" extrusionOk="0">
                          <a:moveTo>
                            <a:pt x="0" y="0"/>
                          </a:moveTo>
                          <a:cubicBezTo>
                            <a:pt x="214880" y="-38473"/>
                            <a:pt x="353435" y="60947"/>
                            <a:pt x="565669" y="0"/>
                          </a:cubicBezTo>
                          <a:cubicBezTo>
                            <a:pt x="777903" y="-60947"/>
                            <a:pt x="884058" y="24391"/>
                            <a:pt x="1096348" y="0"/>
                          </a:cubicBezTo>
                          <a:cubicBezTo>
                            <a:pt x="1308638" y="-24391"/>
                            <a:pt x="1424573" y="53736"/>
                            <a:pt x="1749491" y="0"/>
                          </a:cubicBezTo>
                          <a:cubicBezTo>
                            <a:pt x="1754052" y="188989"/>
                            <a:pt x="1730792" y="243542"/>
                            <a:pt x="1749491" y="384137"/>
                          </a:cubicBezTo>
                          <a:cubicBezTo>
                            <a:pt x="1593327" y="427301"/>
                            <a:pt x="1351626" y="361218"/>
                            <a:pt x="1201317" y="384137"/>
                          </a:cubicBezTo>
                          <a:cubicBezTo>
                            <a:pt x="1051008" y="407056"/>
                            <a:pt x="825830" y="343753"/>
                            <a:pt x="583164" y="384137"/>
                          </a:cubicBezTo>
                          <a:cubicBezTo>
                            <a:pt x="340498" y="424521"/>
                            <a:pt x="277744" y="368957"/>
                            <a:pt x="0" y="384137"/>
                          </a:cubicBezTo>
                          <a:cubicBezTo>
                            <a:pt x="-15563" y="278659"/>
                            <a:pt x="26896" y="154686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MockServer</a:t>
              </a:r>
            </a:p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Certificate Authority </a:t>
              </a:r>
            </a:p>
            <a:p>
              <a:pPr algn="ctr"/>
              <a:r>
                <a:rPr lang="en-US" sz="900" dirty="0">
                  <a:solidFill>
                    <a:schemeClr val="bg1"/>
                  </a:solidFill>
                  <a:latin typeface="Helvetica"/>
                  <a:cs typeface="Helvetica"/>
                </a:rPr>
                <a:t>X.509 &amp; Private Key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61FF920B-5A92-DC40-8A61-83931DAA69A1}"/>
                </a:ext>
              </a:extLst>
            </p:cNvPr>
            <p:cNvSpPr/>
            <p:nvPr/>
          </p:nvSpPr>
          <p:spPr>
            <a:xfrm>
              <a:off x="10125440" y="3398946"/>
              <a:ext cx="1005030" cy="384137"/>
            </a:xfrm>
            <a:prstGeom prst="rect">
              <a:avLst/>
            </a:prstGeom>
            <a:solidFill>
              <a:schemeClr val="accent2"/>
            </a:solidFill>
            <a:ln w="19050" cmpd="sng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5030"/>
                        <a:gd name="connsiteY0" fmla="*/ 0 h 384137"/>
                        <a:gd name="connsiteX1" fmla="*/ 522616 w 1005030"/>
                        <a:gd name="connsiteY1" fmla="*/ 0 h 384137"/>
                        <a:gd name="connsiteX2" fmla="*/ 1005030 w 1005030"/>
                        <a:gd name="connsiteY2" fmla="*/ 0 h 384137"/>
                        <a:gd name="connsiteX3" fmla="*/ 1005030 w 1005030"/>
                        <a:gd name="connsiteY3" fmla="*/ 384137 h 384137"/>
                        <a:gd name="connsiteX4" fmla="*/ 512565 w 1005030"/>
                        <a:gd name="connsiteY4" fmla="*/ 384137 h 384137"/>
                        <a:gd name="connsiteX5" fmla="*/ 0 w 1005030"/>
                        <a:gd name="connsiteY5" fmla="*/ 384137 h 384137"/>
                        <a:gd name="connsiteX6" fmla="*/ 0 w 1005030"/>
                        <a:gd name="connsiteY6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5030" h="384137" fill="none" extrusionOk="0">
                          <a:moveTo>
                            <a:pt x="0" y="0"/>
                          </a:moveTo>
                          <a:cubicBezTo>
                            <a:pt x="217206" y="-52843"/>
                            <a:pt x="342105" y="55632"/>
                            <a:pt x="522616" y="0"/>
                          </a:cubicBezTo>
                          <a:cubicBezTo>
                            <a:pt x="703127" y="-55632"/>
                            <a:pt x="858498" y="34260"/>
                            <a:pt x="1005030" y="0"/>
                          </a:cubicBezTo>
                          <a:cubicBezTo>
                            <a:pt x="1046675" y="123264"/>
                            <a:pt x="983379" y="223911"/>
                            <a:pt x="1005030" y="384137"/>
                          </a:cubicBezTo>
                          <a:cubicBezTo>
                            <a:pt x="858092" y="426289"/>
                            <a:pt x="710464" y="352390"/>
                            <a:pt x="512565" y="384137"/>
                          </a:cubicBezTo>
                          <a:cubicBezTo>
                            <a:pt x="314666" y="415884"/>
                            <a:pt x="220566" y="365619"/>
                            <a:pt x="0" y="384137"/>
                          </a:cubicBezTo>
                          <a:cubicBezTo>
                            <a:pt x="-20516" y="265190"/>
                            <a:pt x="16301" y="143342"/>
                            <a:pt x="0" y="0"/>
                          </a:cubicBezTo>
                          <a:close/>
                        </a:path>
                        <a:path w="1005030" h="384137" stroke="0" extrusionOk="0">
                          <a:moveTo>
                            <a:pt x="0" y="0"/>
                          </a:moveTo>
                          <a:cubicBezTo>
                            <a:pt x="178616" y="-3208"/>
                            <a:pt x="390548" y="57340"/>
                            <a:pt x="492465" y="0"/>
                          </a:cubicBezTo>
                          <a:cubicBezTo>
                            <a:pt x="594382" y="-57340"/>
                            <a:pt x="879333" y="6022"/>
                            <a:pt x="1005030" y="0"/>
                          </a:cubicBezTo>
                          <a:cubicBezTo>
                            <a:pt x="1047415" y="146655"/>
                            <a:pt x="995653" y="197205"/>
                            <a:pt x="1005030" y="384137"/>
                          </a:cubicBezTo>
                          <a:cubicBezTo>
                            <a:pt x="895642" y="398505"/>
                            <a:pt x="667714" y="351903"/>
                            <a:pt x="502515" y="384137"/>
                          </a:cubicBezTo>
                          <a:cubicBezTo>
                            <a:pt x="337316" y="416371"/>
                            <a:pt x="217121" y="349568"/>
                            <a:pt x="0" y="384137"/>
                          </a:cubicBezTo>
                          <a:cubicBezTo>
                            <a:pt x="-37196" y="198197"/>
                            <a:pt x="32307" y="80707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X.509</a:t>
              </a:r>
            </a:p>
          </p:txBody>
        </p: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A15E891B-C32B-C940-BF6C-34EAAE9249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27955" y="2406857"/>
              <a:ext cx="0" cy="915083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A90815C1-9D9F-804E-BB61-6C5638851023}"/>
                </a:ext>
              </a:extLst>
            </p:cNvPr>
            <p:cNvSpPr txBox="1"/>
            <p:nvPr/>
          </p:nvSpPr>
          <p:spPr>
            <a:xfrm>
              <a:off x="10640312" y="2547024"/>
              <a:ext cx="8509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Signed By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03BEC565-E4F8-B54F-9624-59E44D39720A}"/>
                </a:ext>
              </a:extLst>
            </p:cNvPr>
            <p:cNvSpPr txBox="1"/>
            <p:nvPr/>
          </p:nvSpPr>
          <p:spPr>
            <a:xfrm>
              <a:off x="7740170" y="1730100"/>
              <a:ext cx="9646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1. Trusts CA</a:t>
              </a:r>
            </a:p>
          </p:txBody>
        </p:sp>
        <p:cxnSp>
          <p:nvCxnSpPr>
            <p:cNvPr id="127" name="Elbow Connector 126">
              <a:extLst>
                <a:ext uri="{FF2B5EF4-FFF2-40B4-BE49-F238E27FC236}">
                  <a16:creationId xmlns:a16="http://schemas.microsoft.com/office/drawing/2014/main" id="{71E8D204-EDA8-C443-BB8B-816E6731FA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8219" y="2005081"/>
              <a:ext cx="2315173" cy="1289536"/>
            </a:xfrm>
            <a:prstGeom prst="bentConnector3">
              <a:avLst>
                <a:gd name="adj1" fmla="val -212"/>
              </a:avLst>
            </a:prstGeom>
            <a:ln>
              <a:solidFill>
                <a:schemeClr val="accent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>
              <a:extLst>
                <a:ext uri="{FF2B5EF4-FFF2-40B4-BE49-F238E27FC236}">
                  <a16:creationId xmlns:a16="http://schemas.microsoft.com/office/drawing/2014/main" id="{0B5C2E4E-758A-6D42-9488-3A54433953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05188" y="3623059"/>
              <a:ext cx="1086560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F18D819F-91A8-2541-8666-94926836A3D5}"/>
                </a:ext>
              </a:extLst>
            </p:cNvPr>
            <p:cNvSpPr txBox="1"/>
            <p:nvPr/>
          </p:nvSpPr>
          <p:spPr>
            <a:xfrm>
              <a:off x="11205187" y="3321940"/>
              <a:ext cx="10050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2. Generates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0687462D-43B5-184A-AE44-B7E7BCB9762C}"/>
                </a:ext>
              </a:extLst>
            </p:cNvPr>
            <p:cNvSpPr txBox="1"/>
            <p:nvPr/>
          </p:nvSpPr>
          <p:spPr>
            <a:xfrm>
              <a:off x="8289408" y="3321940"/>
              <a:ext cx="1338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80963" algn="l"/>
                </a:tabLst>
              </a:pPr>
              <a:r>
                <a:rPr lang="en-US" sz="1200"/>
                <a:t>3. Receives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3182A615-3859-9A40-A2C8-160B96CD3654}"/>
                </a:ext>
              </a:extLst>
            </p:cNvPr>
            <p:cNvSpPr txBox="1"/>
            <p:nvPr/>
          </p:nvSpPr>
          <p:spPr>
            <a:xfrm>
              <a:off x="7740170" y="2018240"/>
              <a:ext cx="1593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4. Validates Signature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358E31DA-D0B7-B64B-B9E9-D12A6778DFCD}"/>
                </a:ext>
              </a:extLst>
            </p:cNvPr>
            <p:cNvSpPr txBox="1"/>
            <p:nvPr/>
          </p:nvSpPr>
          <p:spPr>
            <a:xfrm>
              <a:off x="8289408" y="3658090"/>
              <a:ext cx="17432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5. Validates Host Name</a:t>
              </a:r>
            </a:p>
          </p:txBody>
        </p:sp>
        <p:cxnSp>
          <p:nvCxnSpPr>
            <p:cNvPr id="198" name="Straight Arrow Connector 197">
              <a:extLst>
                <a:ext uri="{FF2B5EF4-FFF2-40B4-BE49-F238E27FC236}">
                  <a16:creationId xmlns:a16="http://schemas.microsoft.com/office/drawing/2014/main" id="{38DC6929-0F9C-714A-B113-ECDBA33BC8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24847" y="3623059"/>
              <a:ext cx="1728546" cy="7708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4" name="Rectangle 253">
            <a:extLst>
              <a:ext uri="{FF2B5EF4-FFF2-40B4-BE49-F238E27FC236}">
                <a16:creationId xmlns:a16="http://schemas.microsoft.com/office/drawing/2014/main" id="{1D45223C-F024-1F42-B3E4-CB8F9A267658}"/>
              </a:ext>
            </a:extLst>
          </p:cNvPr>
          <p:cNvSpPr/>
          <p:nvPr/>
        </p:nvSpPr>
        <p:spPr>
          <a:xfrm>
            <a:off x="7514138" y="862942"/>
            <a:ext cx="5177809" cy="2351733"/>
          </a:xfrm>
          <a:custGeom>
            <a:avLst/>
            <a:gdLst>
              <a:gd name="csX0" fmla="*/ 0 w 5177809"/>
              <a:gd name="csY0" fmla="*/ 0 h 2351733"/>
              <a:gd name="csX1" fmla="*/ 627090 w 5177809"/>
              <a:gd name="csY1" fmla="*/ 0 h 2351733"/>
              <a:gd name="csX2" fmla="*/ 1202402 w 5177809"/>
              <a:gd name="csY2" fmla="*/ 0 h 2351733"/>
              <a:gd name="csX3" fmla="*/ 1881271 w 5177809"/>
              <a:gd name="csY3" fmla="*/ 0 h 2351733"/>
              <a:gd name="csX4" fmla="*/ 2508361 w 5177809"/>
              <a:gd name="csY4" fmla="*/ 0 h 2351733"/>
              <a:gd name="csX5" fmla="*/ 3031895 w 5177809"/>
              <a:gd name="csY5" fmla="*/ 0 h 2351733"/>
              <a:gd name="csX6" fmla="*/ 3658985 w 5177809"/>
              <a:gd name="csY6" fmla="*/ 0 h 2351733"/>
              <a:gd name="csX7" fmla="*/ 4182519 w 5177809"/>
              <a:gd name="csY7" fmla="*/ 0 h 2351733"/>
              <a:gd name="csX8" fmla="*/ 5177809 w 5177809"/>
              <a:gd name="csY8" fmla="*/ 0 h 2351733"/>
              <a:gd name="csX9" fmla="*/ 5177809 w 5177809"/>
              <a:gd name="csY9" fmla="*/ 540899 h 2351733"/>
              <a:gd name="csX10" fmla="*/ 5177809 w 5177809"/>
              <a:gd name="csY10" fmla="*/ 1081797 h 2351733"/>
              <a:gd name="csX11" fmla="*/ 5177809 w 5177809"/>
              <a:gd name="csY11" fmla="*/ 1693248 h 2351733"/>
              <a:gd name="csX12" fmla="*/ 5177809 w 5177809"/>
              <a:gd name="csY12" fmla="*/ 2351733 h 2351733"/>
              <a:gd name="csX13" fmla="*/ 4706053 w 5177809"/>
              <a:gd name="csY13" fmla="*/ 2351733 h 2351733"/>
              <a:gd name="csX14" fmla="*/ 4234297 w 5177809"/>
              <a:gd name="csY14" fmla="*/ 2351733 h 2351733"/>
              <a:gd name="csX15" fmla="*/ 3555429 w 5177809"/>
              <a:gd name="csY15" fmla="*/ 2351733 h 2351733"/>
              <a:gd name="csX16" fmla="*/ 3031895 w 5177809"/>
              <a:gd name="csY16" fmla="*/ 2351733 h 2351733"/>
              <a:gd name="csX17" fmla="*/ 2611917 w 5177809"/>
              <a:gd name="csY17" fmla="*/ 2351733 h 2351733"/>
              <a:gd name="csX18" fmla="*/ 2191939 w 5177809"/>
              <a:gd name="csY18" fmla="*/ 2351733 h 2351733"/>
              <a:gd name="csX19" fmla="*/ 1564849 w 5177809"/>
              <a:gd name="csY19" fmla="*/ 2351733 h 2351733"/>
              <a:gd name="csX20" fmla="*/ 937759 w 5177809"/>
              <a:gd name="csY20" fmla="*/ 2351733 h 2351733"/>
              <a:gd name="csX21" fmla="*/ 0 w 5177809"/>
              <a:gd name="csY21" fmla="*/ 2351733 h 2351733"/>
              <a:gd name="csX22" fmla="*/ 0 w 5177809"/>
              <a:gd name="csY22" fmla="*/ 1810834 h 2351733"/>
              <a:gd name="csX23" fmla="*/ 0 w 5177809"/>
              <a:gd name="csY23" fmla="*/ 1199384 h 2351733"/>
              <a:gd name="csX24" fmla="*/ 0 w 5177809"/>
              <a:gd name="csY24" fmla="*/ 611451 h 2351733"/>
              <a:gd name="csX25" fmla="*/ 0 w 5177809"/>
              <a:gd name="csY25" fmla="*/ 0 h 235173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5177809" h="2351733" extrusionOk="0">
                <a:moveTo>
                  <a:pt x="0" y="0"/>
                </a:moveTo>
                <a:cubicBezTo>
                  <a:pt x="303241" y="-64024"/>
                  <a:pt x="399513" y="20076"/>
                  <a:pt x="627090" y="0"/>
                </a:cubicBezTo>
                <a:cubicBezTo>
                  <a:pt x="854667" y="-20076"/>
                  <a:pt x="998105" y="23496"/>
                  <a:pt x="1202402" y="0"/>
                </a:cubicBezTo>
                <a:cubicBezTo>
                  <a:pt x="1406699" y="-23496"/>
                  <a:pt x="1593601" y="16024"/>
                  <a:pt x="1881271" y="0"/>
                </a:cubicBezTo>
                <a:cubicBezTo>
                  <a:pt x="2168941" y="-16024"/>
                  <a:pt x="2368931" y="57406"/>
                  <a:pt x="2508361" y="0"/>
                </a:cubicBezTo>
                <a:cubicBezTo>
                  <a:pt x="2647791" y="-57406"/>
                  <a:pt x="2801122" y="9388"/>
                  <a:pt x="3031895" y="0"/>
                </a:cubicBezTo>
                <a:cubicBezTo>
                  <a:pt x="3262668" y="-9388"/>
                  <a:pt x="3378907" y="49084"/>
                  <a:pt x="3658985" y="0"/>
                </a:cubicBezTo>
                <a:cubicBezTo>
                  <a:pt x="3939063" y="-49084"/>
                  <a:pt x="3977123" y="21920"/>
                  <a:pt x="4182519" y="0"/>
                </a:cubicBezTo>
                <a:cubicBezTo>
                  <a:pt x="4387915" y="-21920"/>
                  <a:pt x="4815542" y="7440"/>
                  <a:pt x="5177809" y="0"/>
                </a:cubicBezTo>
                <a:cubicBezTo>
                  <a:pt x="5195768" y="264378"/>
                  <a:pt x="5168893" y="310250"/>
                  <a:pt x="5177809" y="540899"/>
                </a:cubicBezTo>
                <a:cubicBezTo>
                  <a:pt x="5186725" y="771548"/>
                  <a:pt x="5154070" y="838433"/>
                  <a:pt x="5177809" y="1081797"/>
                </a:cubicBezTo>
                <a:cubicBezTo>
                  <a:pt x="5201548" y="1325161"/>
                  <a:pt x="5167176" y="1513161"/>
                  <a:pt x="5177809" y="1693248"/>
                </a:cubicBezTo>
                <a:cubicBezTo>
                  <a:pt x="5188442" y="1873335"/>
                  <a:pt x="5176055" y="2095421"/>
                  <a:pt x="5177809" y="2351733"/>
                </a:cubicBezTo>
                <a:cubicBezTo>
                  <a:pt x="4976548" y="2365950"/>
                  <a:pt x="4856102" y="2336454"/>
                  <a:pt x="4706053" y="2351733"/>
                </a:cubicBezTo>
                <a:cubicBezTo>
                  <a:pt x="4556004" y="2367012"/>
                  <a:pt x="4331903" y="2295910"/>
                  <a:pt x="4234297" y="2351733"/>
                </a:cubicBezTo>
                <a:cubicBezTo>
                  <a:pt x="4136691" y="2407556"/>
                  <a:pt x="3810820" y="2294077"/>
                  <a:pt x="3555429" y="2351733"/>
                </a:cubicBezTo>
                <a:cubicBezTo>
                  <a:pt x="3300038" y="2409389"/>
                  <a:pt x="3249732" y="2329505"/>
                  <a:pt x="3031895" y="2351733"/>
                </a:cubicBezTo>
                <a:cubicBezTo>
                  <a:pt x="2814058" y="2373961"/>
                  <a:pt x="2797363" y="2301925"/>
                  <a:pt x="2611917" y="2351733"/>
                </a:cubicBezTo>
                <a:cubicBezTo>
                  <a:pt x="2426471" y="2401541"/>
                  <a:pt x="2318301" y="2308292"/>
                  <a:pt x="2191939" y="2351733"/>
                </a:cubicBezTo>
                <a:cubicBezTo>
                  <a:pt x="2065577" y="2395174"/>
                  <a:pt x="1806416" y="2351589"/>
                  <a:pt x="1564849" y="2351733"/>
                </a:cubicBezTo>
                <a:cubicBezTo>
                  <a:pt x="1323282" y="2351877"/>
                  <a:pt x="1104727" y="2276550"/>
                  <a:pt x="937759" y="2351733"/>
                </a:cubicBezTo>
                <a:cubicBezTo>
                  <a:pt x="770791" y="2426916"/>
                  <a:pt x="247642" y="2292750"/>
                  <a:pt x="0" y="2351733"/>
                </a:cubicBezTo>
                <a:cubicBezTo>
                  <a:pt x="-4171" y="2211491"/>
                  <a:pt x="6911" y="2046013"/>
                  <a:pt x="0" y="1810834"/>
                </a:cubicBezTo>
                <a:cubicBezTo>
                  <a:pt x="-6911" y="1575655"/>
                  <a:pt x="20565" y="1337715"/>
                  <a:pt x="0" y="1199384"/>
                </a:cubicBezTo>
                <a:cubicBezTo>
                  <a:pt x="-20565" y="1061053"/>
                  <a:pt x="16476" y="884421"/>
                  <a:pt x="0" y="611451"/>
                </a:cubicBezTo>
                <a:cubicBezTo>
                  <a:pt x="-16476" y="338481"/>
                  <a:pt x="31664" y="166343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accent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09827267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solidFill>
                <a:schemeClr val="tx1"/>
              </a:solidFill>
              <a:latin typeface="Helvetica"/>
              <a:cs typeface="Helvetica"/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6049CEF5-6485-B54E-A015-4DD28C60D363}"/>
              </a:ext>
            </a:extLst>
          </p:cNvPr>
          <p:cNvSpPr txBox="1"/>
          <p:nvPr/>
        </p:nvSpPr>
        <p:spPr>
          <a:xfrm>
            <a:off x="7514138" y="586840"/>
            <a:ext cx="2219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accent2"/>
                </a:solidFill>
              </a:rPr>
              <a:t>TLS for inbound connections</a:t>
            </a:r>
          </a:p>
        </p:txBody>
      </p:sp>
      <p:grpSp>
        <p:nvGrpSpPr>
          <p:cNvPr id="260" name="Group 259">
            <a:extLst>
              <a:ext uri="{FF2B5EF4-FFF2-40B4-BE49-F238E27FC236}">
                <a16:creationId xmlns:a16="http://schemas.microsoft.com/office/drawing/2014/main" id="{99D021CA-B0EE-BE4C-97B8-39BAE117A23E}"/>
              </a:ext>
            </a:extLst>
          </p:cNvPr>
          <p:cNvGrpSpPr/>
          <p:nvPr/>
        </p:nvGrpSpPr>
        <p:grpSpPr>
          <a:xfrm>
            <a:off x="13037315" y="572511"/>
            <a:ext cx="5458447" cy="2645193"/>
            <a:chOff x="13037315" y="1281324"/>
            <a:chExt cx="5458447" cy="2645193"/>
          </a:xfrm>
        </p:grpSpPr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34581279-592F-EA48-9FAA-E6854525D957}"/>
                </a:ext>
              </a:extLst>
            </p:cNvPr>
            <p:cNvSpPr/>
            <p:nvPr/>
          </p:nvSpPr>
          <p:spPr>
            <a:xfrm>
              <a:off x="15969718" y="1764927"/>
              <a:ext cx="1749491" cy="526267"/>
            </a:xfrm>
            <a:prstGeom prst="rect">
              <a:avLst/>
            </a:prstGeom>
            <a:solidFill>
              <a:schemeClr val="tx2"/>
            </a:solidFill>
            <a:ln w="19050" cmpd="sng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749491"/>
                        <a:gd name="connsiteY0" fmla="*/ 0 h 384137"/>
                        <a:gd name="connsiteX1" fmla="*/ 618153 w 1749491"/>
                        <a:gd name="connsiteY1" fmla="*/ 0 h 384137"/>
                        <a:gd name="connsiteX2" fmla="*/ 1218812 w 1749491"/>
                        <a:gd name="connsiteY2" fmla="*/ 0 h 384137"/>
                        <a:gd name="connsiteX3" fmla="*/ 1749491 w 1749491"/>
                        <a:gd name="connsiteY3" fmla="*/ 0 h 384137"/>
                        <a:gd name="connsiteX4" fmla="*/ 1749491 w 1749491"/>
                        <a:gd name="connsiteY4" fmla="*/ 384137 h 384137"/>
                        <a:gd name="connsiteX5" fmla="*/ 1201317 w 1749491"/>
                        <a:gd name="connsiteY5" fmla="*/ 384137 h 384137"/>
                        <a:gd name="connsiteX6" fmla="*/ 618153 w 1749491"/>
                        <a:gd name="connsiteY6" fmla="*/ 384137 h 384137"/>
                        <a:gd name="connsiteX7" fmla="*/ 0 w 1749491"/>
                        <a:gd name="connsiteY7" fmla="*/ 384137 h 384137"/>
                        <a:gd name="connsiteX8" fmla="*/ 0 w 1749491"/>
                        <a:gd name="connsiteY8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49491" h="384137" fill="none" extrusionOk="0">
                          <a:moveTo>
                            <a:pt x="0" y="0"/>
                          </a:moveTo>
                          <a:cubicBezTo>
                            <a:pt x="237316" y="-70601"/>
                            <a:pt x="436178" y="50026"/>
                            <a:pt x="618153" y="0"/>
                          </a:cubicBezTo>
                          <a:cubicBezTo>
                            <a:pt x="800128" y="-50026"/>
                            <a:pt x="954585" y="62843"/>
                            <a:pt x="1218812" y="0"/>
                          </a:cubicBezTo>
                          <a:cubicBezTo>
                            <a:pt x="1483039" y="-62843"/>
                            <a:pt x="1536658" y="44879"/>
                            <a:pt x="1749491" y="0"/>
                          </a:cubicBezTo>
                          <a:cubicBezTo>
                            <a:pt x="1751118" y="185110"/>
                            <a:pt x="1720296" y="272469"/>
                            <a:pt x="1749491" y="384137"/>
                          </a:cubicBezTo>
                          <a:cubicBezTo>
                            <a:pt x="1587299" y="442536"/>
                            <a:pt x="1411748" y="360481"/>
                            <a:pt x="1201317" y="384137"/>
                          </a:cubicBezTo>
                          <a:cubicBezTo>
                            <a:pt x="990886" y="407793"/>
                            <a:pt x="812088" y="375171"/>
                            <a:pt x="618153" y="384137"/>
                          </a:cubicBezTo>
                          <a:cubicBezTo>
                            <a:pt x="424218" y="393103"/>
                            <a:pt x="225095" y="321723"/>
                            <a:pt x="0" y="384137"/>
                          </a:cubicBezTo>
                          <a:cubicBezTo>
                            <a:pt x="-32670" y="223515"/>
                            <a:pt x="24792" y="124318"/>
                            <a:pt x="0" y="0"/>
                          </a:cubicBezTo>
                          <a:close/>
                        </a:path>
                        <a:path w="1749491" h="384137" stroke="0" extrusionOk="0">
                          <a:moveTo>
                            <a:pt x="0" y="0"/>
                          </a:moveTo>
                          <a:cubicBezTo>
                            <a:pt x="214880" y="-38473"/>
                            <a:pt x="353435" y="60947"/>
                            <a:pt x="565669" y="0"/>
                          </a:cubicBezTo>
                          <a:cubicBezTo>
                            <a:pt x="777903" y="-60947"/>
                            <a:pt x="884058" y="24391"/>
                            <a:pt x="1096348" y="0"/>
                          </a:cubicBezTo>
                          <a:cubicBezTo>
                            <a:pt x="1308638" y="-24391"/>
                            <a:pt x="1424573" y="53736"/>
                            <a:pt x="1749491" y="0"/>
                          </a:cubicBezTo>
                          <a:cubicBezTo>
                            <a:pt x="1754052" y="188989"/>
                            <a:pt x="1730792" y="243542"/>
                            <a:pt x="1749491" y="384137"/>
                          </a:cubicBezTo>
                          <a:cubicBezTo>
                            <a:pt x="1593327" y="427301"/>
                            <a:pt x="1351626" y="361218"/>
                            <a:pt x="1201317" y="384137"/>
                          </a:cubicBezTo>
                          <a:cubicBezTo>
                            <a:pt x="1051008" y="407056"/>
                            <a:pt x="825830" y="343753"/>
                            <a:pt x="583164" y="384137"/>
                          </a:cubicBezTo>
                          <a:cubicBezTo>
                            <a:pt x="340498" y="424521"/>
                            <a:pt x="277744" y="368957"/>
                            <a:pt x="0" y="384137"/>
                          </a:cubicBezTo>
                          <a:cubicBezTo>
                            <a:pt x="-15563" y="278659"/>
                            <a:pt x="26896" y="154686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Proxied Service</a:t>
              </a:r>
            </a:p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Certificate Authority </a:t>
              </a:r>
            </a:p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X.509 &amp; Private Key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40BA540E-3053-F348-8E3D-04297363351E}"/>
                </a:ext>
              </a:extLst>
            </p:cNvPr>
            <p:cNvSpPr/>
            <p:nvPr/>
          </p:nvSpPr>
          <p:spPr>
            <a:xfrm>
              <a:off x="15969718" y="3390374"/>
              <a:ext cx="1005030" cy="384137"/>
            </a:xfrm>
            <a:prstGeom prst="rect">
              <a:avLst/>
            </a:prstGeom>
            <a:solidFill>
              <a:schemeClr val="tx2"/>
            </a:solidFill>
            <a:ln w="19050" cmpd="sng">
              <a:solidFill>
                <a:schemeClr val="tx1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5030"/>
                        <a:gd name="connsiteY0" fmla="*/ 0 h 384137"/>
                        <a:gd name="connsiteX1" fmla="*/ 522616 w 1005030"/>
                        <a:gd name="connsiteY1" fmla="*/ 0 h 384137"/>
                        <a:gd name="connsiteX2" fmla="*/ 1005030 w 1005030"/>
                        <a:gd name="connsiteY2" fmla="*/ 0 h 384137"/>
                        <a:gd name="connsiteX3" fmla="*/ 1005030 w 1005030"/>
                        <a:gd name="connsiteY3" fmla="*/ 384137 h 384137"/>
                        <a:gd name="connsiteX4" fmla="*/ 512565 w 1005030"/>
                        <a:gd name="connsiteY4" fmla="*/ 384137 h 384137"/>
                        <a:gd name="connsiteX5" fmla="*/ 0 w 1005030"/>
                        <a:gd name="connsiteY5" fmla="*/ 384137 h 384137"/>
                        <a:gd name="connsiteX6" fmla="*/ 0 w 1005030"/>
                        <a:gd name="connsiteY6" fmla="*/ 0 h 3841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5030" h="384137" fill="none" extrusionOk="0">
                          <a:moveTo>
                            <a:pt x="0" y="0"/>
                          </a:moveTo>
                          <a:cubicBezTo>
                            <a:pt x="217206" y="-52843"/>
                            <a:pt x="342105" y="55632"/>
                            <a:pt x="522616" y="0"/>
                          </a:cubicBezTo>
                          <a:cubicBezTo>
                            <a:pt x="703127" y="-55632"/>
                            <a:pt x="858498" y="34260"/>
                            <a:pt x="1005030" y="0"/>
                          </a:cubicBezTo>
                          <a:cubicBezTo>
                            <a:pt x="1046675" y="123264"/>
                            <a:pt x="983379" y="223911"/>
                            <a:pt x="1005030" y="384137"/>
                          </a:cubicBezTo>
                          <a:cubicBezTo>
                            <a:pt x="858092" y="426289"/>
                            <a:pt x="710464" y="352390"/>
                            <a:pt x="512565" y="384137"/>
                          </a:cubicBezTo>
                          <a:cubicBezTo>
                            <a:pt x="314666" y="415884"/>
                            <a:pt x="220566" y="365619"/>
                            <a:pt x="0" y="384137"/>
                          </a:cubicBezTo>
                          <a:cubicBezTo>
                            <a:pt x="-20516" y="265190"/>
                            <a:pt x="16301" y="143342"/>
                            <a:pt x="0" y="0"/>
                          </a:cubicBezTo>
                          <a:close/>
                        </a:path>
                        <a:path w="1005030" h="384137" stroke="0" extrusionOk="0">
                          <a:moveTo>
                            <a:pt x="0" y="0"/>
                          </a:moveTo>
                          <a:cubicBezTo>
                            <a:pt x="178616" y="-3208"/>
                            <a:pt x="390548" y="57340"/>
                            <a:pt x="492465" y="0"/>
                          </a:cubicBezTo>
                          <a:cubicBezTo>
                            <a:pt x="594382" y="-57340"/>
                            <a:pt x="879333" y="6022"/>
                            <a:pt x="1005030" y="0"/>
                          </a:cubicBezTo>
                          <a:cubicBezTo>
                            <a:pt x="1047415" y="146655"/>
                            <a:pt x="995653" y="197205"/>
                            <a:pt x="1005030" y="384137"/>
                          </a:cubicBezTo>
                          <a:cubicBezTo>
                            <a:pt x="895642" y="398505"/>
                            <a:pt x="667714" y="351903"/>
                            <a:pt x="502515" y="384137"/>
                          </a:cubicBezTo>
                          <a:cubicBezTo>
                            <a:pt x="337316" y="416371"/>
                            <a:pt x="217121" y="349568"/>
                            <a:pt x="0" y="384137"/>
                          </a:cubicBezTo>
                          <a:cubicBezTo>
                            <a:pt x="-37196" y="198197"/>
                            <a:pt x="32307" y="80707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 anchorCtr="0"/>
            <a:lstStyle/>
            <a:p>
              <a:pPr algn="ctr"/>
              <a:r>
                <a:rPr lang="en-US" sz="900">
                  <a:solidFill>
                    <a:schemeClr val="bg1"/>
                  </a:solidFill>
                  <a:latin typeface="Helvetica"/>
                  <a:cs typeface="Helvetica"/>
                </a:rPr>
                <a:t>X.509</a:t>
              </a:r>
            </a:p>
          </p:txBody>
        </p:sp>
        <p:cxnSp>
          <p:nvCxnSpPr>
            <p:cNvPr id="226" name="Straight Arrow Connector 225">
              <a:extLst>
                <a:ext uri="{FF2B5EF4-FFF2-40B4-BE49-F238E27FC236}">
                  <a16:creationId xmlns:a16="http://schemas.microsoft.com/office/drawing/2014/main" id="{15D46A12-F283-6D44-933C-C5941BD4C3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72233" y="2398285"/>
              <a:ext cx="0" cy="915083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0DB6D41D-8040-FE4B-B2B8-45FD89584FD1}"/>
                </a:ext>
              </a:extLst>
            </p:cNvPr>
            <p:cNvSpPr txBox="1"/>
            <p:nvPr/>
          </p:nvSpPr>
          <p:spPr>
            <a:xfrm>
              <a:off x="16484590" y="2538452"/>
              <a:ext cx="8509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Signed By</a:t>
              </a:r>
            </a:p>
          </p:txBody>
        </p: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12368EC8-A91A-204E-A856-B6E330F92F93}"/>
                </a:ext>
              </a:extLst>
            </p:cNvPr>
            <p:cNvSpPr txBox="1"/>
            <p:nvPr/>
          </p:nvSpPr>
          <p:spPr>
            <a:xfrm>
              <a:off x="13203552" y="1721733"/>
              <a:ext cx="9646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1. Trusts CA</a:t>
              </a:r>
            </a:p>
          </p:txBody>
        </p:sp>
        <p:cxnSp>
          <p:nvCxnSpPr>
            <p:cNvPr id="229" name="Elbow Connector 228">
              <a:extLst>
                <a:ext uri="{FF2B5EF4-FFF2-40B4-BE49-F238E27FC236}">
                  <a16:creationId xmlns:a16="http://schemas.microsoft.com/office/drawing/2014/main" id="{E5F0F477-6631-F44A-879D-16197754BA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218445" y="1996509"/>
              <a:ext cx="2679225" cy="1289536"/>
            </a:xfrm>
            <a:prstGeom prst="bentConnector3">
              <a:avLst>
                <a:gd name="adj1" fmla="val 526"/>
              </a:avLst>
            </a:prstGeom>
            <a:ln>
              <a:solidFill>
                <a:schemeClr val="tx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Arrow Connector 229">
              <a:extLst>
                <a:ext uri="{FF2B5EF4-FFF2-40B4-BE49-F238E27FC236}">
                  <a16:creationId xmlns:a16="http://schemas.microsoft.com/office/drawing/2014/main" id="{D08DA3F9-DCBA-8145-9817-E5C963F7FE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49466" y="3614487"/>
              <a:ext cx="1086560" cy="0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BE63D07A-EC0D-0848-8213-891F4B8BC9B6}"/>
                </a:ext>
              </a:extLst>
            </p:cNvPr>
            <p:cNvSpPr txBox="1"/>
            <p:nvPr/>
          </p:nvSpPr>
          <p:spPr>
            <a:xfrm>
              <a:off x="17049465" y="3313368"/>
              <a:ext cx="10050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2. Generates</a:t>
              </a: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D599C964-9659-1747-9752-7DA26F1ED35A}"/>
                </a:ext>
              </a:extLst>
            </p:cNvPr>
            <p:cNvSpPr txBox="1"/>
            <p:nvPr/>
          </p:nvSpPr>
          <p:spPr>
            <a:xfrm>
              <a:off x="14133686" y="3313368"/>
              <a:ext cx="1338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80963" algn="l"/>
                </a:tabLst>
              </a:pPr>
              <a:r>
                <a:rPr lang="en-US" sz="1200"/>
                <a:t>3. Receives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D0765959-7864-0C43-B666-0B1235FE37CF}"/>
                </a:ext>
              </a:extLst>
            </p:cNvPr>
            <p:cNvSpPr txBox="1"/>
            <p:nvPr/>
          </p:nvSpPr>
          <p:spPr>
            <a:xfrm>
              <a:off x="13209321" y="2011789"/>
              <a:ext cx="1593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4. Validates Signature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75833773-182F-F649-B164-450849ADC8A2}"/>
                </a:ext>
              </a:extLst>
            </p:cNvPr>
            <p:cNvSpPr txBox="1"/>
            <p:nvPr/>
          </p:nvSpPr>
          <p:spPr>
            <a:xfrm>
              <a:off x="14133686" y="3649518"/>
              <a:ext cx="17432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5. Validates Host Name</a:t>
              </a:r>
            </a:p>
          </p:txBody>
        </p:sp>
        <p:cxnSp>
          <p:nvCxnSpPr>
            <p:cNvPr id="235" name="Straight Arrow Connector 234">
              <a:extLst>
                <a:ext uri="{FF2B5EF4-FFF2-40B4-BE49-F238E27FC236}">
                  <a16:creationId xmlns:a16="http://schemas.microsoft.com/office/drawing/2014/main" id="{0DF36D25-AF22-3541-9B04-5F2DE6AAFD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169125" y="3614487"/>
              <a:ext cx="1728546" cy="7708"/>
            </a:xfrm>
            <a:prstGeom prst="straightConnector1">
              <a:avLst/>
            </a:prstGeom>
            <a:ln>
              <a:solidFill>
                <a:schemeClr val="tx2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DFB916A0-65B2-1344-A9CD-45979D6D0A26}"/>
                </a:ext>
              </a:extLst>
            </p:cNvPr>
            <p:cNvSpPr/>
            <p:nvPr/>
          </p:nvSpPr>
          <p:spPr>
            <a:xfrm>
              <a:off x="13037316" y="1569003"/>
              <a:ext cx="5458446" cy="2351733"/>
            </a:xfrm>
            <a:custGeom>
              <a:avLst/>
              <a:gdLst>
                <a:gd name="csX0" fmla="*/ 0 w 5458446"/>
                <a:gd name="csY0" fmla="*/ 0 h 2351733"/>
                <a:gd name="csX1" fmla="*/ 491260 w 5458446"/>
                <a:gd name="csY1" fmla="*/ 0 h 2351733"/>
                <a:gd name="csX2" fmla="*/ 873351 w 5458446"/>
                <a:gd name="csY2" fmla="*/ 0 h 2351733"/>
                <a:gd name="csX3" fmla="*/ 1528365 w 5458446"/>
                <a:gd name="csY3" fmla="*/ 0 h 2351733"/>
                <a:gd name="csX4" fmla="*/ 2019625 w 5458446"/>
                <a:gd name="csY4" fmla="*/ 0 h 2351733"/>
                <a:gd name="csX5" fmla="*/ 2510885 w 5458446"/>
                <a:gd name="csY5" fmla="*/ 0 h 2351733"/>
                <a:gd name="csX6" fmla="*/ 3165899 w 5458446"/>
                <a:gd name="csY6" fmla="*/ 0 h 2351733"/>
                <a:gd name="csX7" fmla="*/ 3602574 w 5458446"/>
                <a:gd name="csY7" fmla="*/ 0 h 2351733"/>
                <a:gd name="csX8" fmla="*/ 4257588 w 5458446"/>
                <a:gd name="csY8" fmla="*/ 0 h 2351733"/>
                <a:gd name="csX9" fmla="*/ 4912601 w 5458446"/>
                <a:gd name="csY9" fmla="*/ 0 h 2351733"/>
                <a:gd name="csX10" fmla="*/ 5458446 w 5458446"/>
                <a:gd name="csY10" fmla="*/ 0 h 2351733"/>
                <a:gd name="csX11" fmla="*/ 5458446 w 5458446"/>
                <a:gd name="csY11" fmla="*/ 634968 h 2351733"/>
                <a:gd name="csX12" fmla="*/ 5458446 w 5458446"/>
                <a:gd name="csY12" fmla="*/ 1246418 h 2351733"/>
                <a:gd name="csX13" fmla="*/ 5458446 w 5458446"/>
                <a:gd name="csY13" fmla="*/ 1763800 h 2351733"/>
                <a:gd name="csX14" fmla="*/ 5458446 w 5458446"/>
                <a:gd name="csY14" fmla="*/ 2351733 h 2351733"/>
                <a:gd name="csX15" fmla="*/ 4912601 w 5458446"/>
                <a:gd name="csY15" fmla="*/ 2351733 h 2351733"/>
                <a:gd name="csX16" fmla="*/ 4366757 w 5458446"/>
                <a:gd name="csY16" fmla="*/ 2351733 h 2351733"/>
                <a:gd name="csX17" fmla="*/ 3711743 w 5458446"/>
                <a:gd name="csY17" fmla="*/ 2351733 h 2351733"/>
                <a:gd name="csX18" fmla="*/ 3165899 w 5458446"/>
                <a:gd name="csY18" fmla="*/ 2351733 h 2351733"/>
                <a:gd name="csX19" fmla="*/ 2783807 w 5458446"/>
                <a:gd name="csY19" fmla="*/ 2351733 h 2351733"/>
                <a:gd name="csX20" fmla="*/ 2347132 w 5458446"/>
                <a:gd name="csY20" fmla="*/ 2351733 h 2351733"/>
                <a:gd name="csX21" fmla="*/ 1692118 w 5458446"/>
                <a:gd name="csY21" fmla="*/ 2351733 h 2351733"/>
                <a:gd name="csX22" fmla="*/ 1146274 w 5458446"/>
                <a:gd name="csY22" fmla="*/ 2351733 h 2351733"/>
                <a:gd name="csX23" fmla="*/ 709598 w 5458446"/>
                <a:gd name="csY23" fmla="*/ 2351733 h 2351733"/>
                <a:gd name="csX24" fmla="*/ 0 w 5458446"/>
                <a:gd name="csY24" fmla="*/ 2351733 h 2351733"/>
                <a:gd name="csX25" fmla="*/ 0 w 5458446"/>
                <a:gd name="csY25" fmla="*/ 1834352 h 2351733"/>
                <a:gd name="csX26" fmla="*/ 0 w 5458446"/>
                <a:gd name="csY26" fmla="*/ 1316970 h 2351733"/>
                <a:gd name="csX27" fmla="*/ 0 w 5458446"/>
                <a:gd name="csY27" fmla="*/ 705520 h 2351733"/>
                <a:gd name="csX28" fmla="*/ 0 w 5458446"/>
                <a:gd name="csY28" fmla="*/ 0 h 235173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</a:cxnLst>
              <a:rect l="l" t="t" r="r" b="b"/>
              <a:pathLst>
                <a:path w="5458446" h="2351733" extrusionOk="0">
                  <a:moveTo>
                    <a:pt x="0" y="0"/>
                  </a:moveTo>
                  <a:cubicBezTo>
                    <a:pt x="136283" y="-39567"/>
                    <a:pt x="370222" y="39121"/>
                    <a:pt x="491260" y="0"/>
                  </a:cubicBezTo>
                  <a:cubicBezTo>
                    <a:pt x="612298" y="-39121"/>
                    <a:pt x="779828" y="33739"/>
                    <a:pt x="873351" y="0"/>
                  </a:cubicBezTo>
                  <a:cubicBezTo>
                    <a:pt x="966874" y="-33739"/>
                    <a:pt x="1337255" y="75260"/>
                    <a:pt x="1528365" y="0"/>
                  </a:cubicBezTo>
                  <a:cubicBezTo>
                    <a:pt x="1719475" y="-75260"/>
                    <a:pt x="1838157" y="19646"/>
                    <a:pt x="2019625" y="0"/>
                  </a:cubicBezTo>
                  <a:cubicBezTo>
                    <a:pt x="2201093" y="-19646"/>
                    <a:pt x="2306305" y="6846"/>
                    <a:pt x="2510885" y="0"/>
                  </a:cubicBezTo>
                  <a:cubicBezTo>
                    <a:pt x="2715465" y="-6846"/>
                    <a:pt x="2958870" y="35619"/>
                    <a:pt x="3165899" y="0"/>
                  </a:cubicBezTo>
                  <a:cubicBezTo>
                    <a:pt x="3372928" y="-35619"/>
                    <a:pt x="3423139" y="20127"/>
                    <a:pt x="3602574" y="0"/>
                  </a:cubicBezTo>
                  <a:cubicBezTo>
                    <a:pt x="3782009" y="-20127"/>
                    <a:pt x="4111150" y="21035"/>
                    <a:pt x="4257588" y="0"/>
                  </a:cubicBezTo>
                  <a:cubicBezTo>
                    <a:pt x="4404026" y="-21035"/>
                    <a:pt x="4726839" y="45474"/>
                    <a:pt x="4912601" y="0"/>
                  </a:cubicBezTo>
                  <a:cubicBezTo>
                    <a:pt x="5098363" y="-45474"/>
                    <a:pt x="5263692" y="24261"/>
                    <a:pt x="5458446" y="0"/>
                  </a:cubicBezTo>
                  <a:cubicBezTo>
                    <a:pt x="5459902" y="289742"/>
                    <a:pt x="5457720" y="341914"/>
                    <a:pt x="5458446" y="634968"/>
                  </a:cubicBezTo>
                  <a:cubicBezTo>
                    <a:pt x="5459172" y="928022"/>
                    <a:pt x="5399812" y="1085115"/>
                    <a:pt x="5458446" y="1246418"/>
                  </a:cubicBezTo>
                  <a:cubicBezTo>
                    <a:pt x="5517080" y="1407721"/>
                    <a:pt x="5438131" y="1596035"/>
                    <a:pt x="5458446" y="1763800"/>
                  </a:cubicBezTo>
                  <a:cubicBezTo>
                    <a:pt x="5478761" y="1931565"/>
                    <a:pt x="5450927" y="2066273"/>
                    <a:pt x="5458446" y="2351733"/>
                  </a:cubicBezTo>
                  <a:cubicBezTo>
                    <a:pt x="5256086" y="2372472"/>
                    <a:pt x="5137698" y="2348708"/>
                    <a:pt x="4912601" y="2351733"/>
                  </a:cubicBezTo>
                  <a:cubicBezTo>
                    <a:pt x="4687504" y="2354758"/>
                    <a:pt x="4578294" y="2330545"/>
                    <a:pt x="4366757" y="2351733"/>
                  </a:cubicBezTo>
                  <a:cubicBezTo>
                    <a:pt x="4155220" y="2372921"/>
                    <a:pt x="3927934" y="2281563"/>
                    <a:pt x="3711743" y="2351733"/>
                  </a:cubicBezTo>
                  <a:cubicBezTo>
                    <a:pt x="3495552" y="2421903"/>
                    <a:pt x="3373108" y="2345997"/>
                    <a:pt x="3165899" y="2351733"/>
                  </a:cubicBezTo>
                  <a:cubicBezTo>
                    <a:pt x="2958690" y="2357469"/>
                    <a:pt x="2961968" y="2322714"/>
                    <a:pt x="2783807" y="2351733"/>
                  </a:cubicBezTo>
                  <a:cubicBezTo>
                    <a:pt x="2605646" y="2380752"/>
                    <a:pt x="2543566" y="2300006"/>
                    <a:pt x="2347132" y="2351733"/>
                  </a:cubicBezTo>
                  <a:cubicBezTo>
                    <a:pt x="2150699" y="2403460"/>
                    <a:pt x="2004283" y="2323106"/>
                    <a:pt x="1692118" y="2351733"/>
                  </a:cubicBezTo>
                  <a:cubicBezTo>
                    <a:pt x="1379953" y="2380360"/>
                    <a:pt x="1318864" y="2331067"/>
                    <a:pt x="1146274" y="2351733"/>
                  </a:cubicBezTo>
                  <a:cubicBezTo>
                    <a:pt x="973684" y="2372399"/>
                    <a:pt x="891022" y="2319101"/>
                    <a:pt x="709598" y="2351733"/>
                  </a:cubicBezTo>
                  <a:cubicBezTo>
                    <a:pt x="528174" y="2384365"/>
                    <a:pt x="182505" y="2292254"/>
                    <a:pt x="0" y="2351733"/>
                  </a:cubicBezTo>
                  <a:cubicBezTo>
                    <a:pt x="-16453" y="2105679"/>
                    <a:pt x="15012" y="2042218"/>
                    <a:pt x="0" y="1834352"/>
                  </a:cubicBezTo>
                  <a:cubicBezTo>
                    <a:pt x="-15012" y="1626486"/>
                    <a:pt x="45564" y="1461799"/>
                    <a:pt x="0" y="1316970"/>
                  </a:cubicBezTo>
                  <a:cubicBezTo>
                    <a:pt x="-45564" y="1172141"/>
                    <a:pt x="69100" y="962784"/>
                    <a:pt x="0" y="705520"/>
                  </a:cubicBezTo>
                  <a:cubicBezTo>
                    <a:pt x="-69100" y="448256"/>
                    <a:pt x="40966" y="277438"/>
                    <a:pt x="0" y="0"/>
                  </a:cubicBezTo>
                  <a:close/>
                </a:path>
              </a:pathLst>
            </a:custGeom>
            <a:noFill/>
            <a:ln w="19050" cmpd="sng">
              <a:solidFill>
                <a:schemeClr val="tx2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solidFill>
                  <a:schemeClr val="tx1"/>
                </a:solidFill>
                <a:latin typeface="Helvetica"/>
                <a:cs typeface="Helvetica"/>
              </a:endParaRP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96A9970B-A531-E44A-AD46-7147C89CBD8A}"/>
                </a:ext>
              </a:extLst>
            </p:cNvPr>
            <p:cNvSpPr txBox="1"/>
            <p:nvPr/>
          </p:nvSpPr>
          <p:spPr>
            <a:xfrm>
              <a:off x="13037315" y="1281324"/>
              <a:ext cx="4215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chemeClr val="tx2"/>
                  </a:solidFill>
                </a:rPr>
                <a:t>TLS for outbound connections (forward proxy TLS)</a:t>
              </a: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2BD91767-2837-1045-A47C-5F75093D1955}"/>
              </a:ext>
            </a:extLst>
          </p:cNvPr>
          <p:cNvSpPr txBox="1"/>
          <p:nvPr/>
        </p:nvSpPr>
        <p:spPr>
          <a:xfrm>
            <a:off x="10637003" y="5177059"/>
            <a:ext cx="8509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Signed By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F902923-3001-1849-9EBE-73D3FAE8E002}"/>
              </a:ext>
            </a:extLst>
          </p:cNvPr>
          <p:cNvSpPr/>
          <p:nvPr/>
        </p:nvSpPr>
        <p:spPr>
          <a:xfrm>
            <a:off x="7267939" y="2756647"/>
            <a:ext cx="940561" cy="1882598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System</a:t>
            </a: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Under</a:t>
            </a: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Test</a:t>
            </a:r>
          </a:p>
          <a:p>
            <a:pPr algn="ctr"/>
            <a:endParaRPr lang="en-US" sz="1000">
              <a:solidFill>
                <a:schemeClr val="tx1"/>
              </a:solidFill>
              <a:latin typeface="Helvetica"/>
              <a:cs typeface="Helvetica"/>
            </a:endParaRP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or</a:t>
            </a:r>
          </a:p>
          <a:p>
            <a:pPr algn="ctr"/>
            <a:endParaRPr lang="en-US" sz="1000">
              <a:solidFill>
                <a:schemeClr val="tx1"/>
              </a:solidFill>
              <a:latin typeface="Helvetica"/>
              <a:cs typeface="Helvetica"/>
            </a:endParaRP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Client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F13AA31-8B2F-F746-B621-2C8A3FF1B015}"/>
              </a:ext>
            </a:extLst>
          </p:cNvPr>
          <p:cNvSpPr/>
          <p:nvPr/>
        </p:nvSpPr>
        <p:spPr>
          <a:xfrm>
            <a:off x="12422671" y="2756646"/>
            <a:ext cx="1598009" cy="1882589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Mock Server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406C2B2-3E5E-4B4D-A807-17729D4C3DB4}"/>
              </a:ext>
            </a:extLst>
          </p:cNvPr>
          <p:cNvSpPr/>
          <p:nvPr/>
        </p:nvSpPr>
        <p:spPr>
          <a:xfrm>
            <a:off x="18266891" y="2756646"/>
            <a:ext cx="940561" cy="1882598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Proxied</a:t>
            </a: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Service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D660AAEE-6231-7446-BE64-1AC04B49451B}"/>
              </a:ext>
            </a:extLst>
          </p:cNvPr>
          <p:cNvCxnSpPr>
            <a:cxnSpLocks/>
          </p:cNvCxnSpPr>
          <p:nvPr/>
        </p:nvCxnSpPr>
        <p:spPr>
          <a:xfrm>
            <a:off x="14164856" y="3705105"/>
            <a:ext cx="3971170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003DBFC6-C7BD-F44E-998F-7F8CBC07668F}"/>
              </a:ext>
            </a:extLst>
          </p:cNvPr>
          <p:cNvCxnSpPr>
            <a:cxnSpLocks/>
          </p:cNvCxnSpPr>
          <p:nvPr/>
        </p:nvCxnSpPr>
        <p:spPr>
          <a:xfrm>
            <a:off x="8324847" y="3571755"/>
            <a:ext cx="3966901" cy="0"/>
          </a:xfrm>
          <a:prstGeom prst="straightConnector1">
            <a:avLst/>
          </a:prstGeom>
          <a:ln w="25400"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6BEE4B8-948E-BF4D-BE45-855E7AE17E51}"/>
              </a:ext>
            </a:extLst>
          </p:cNvPr>
          <p:cNvCxnSpPr>
            <a:cxnSpLocks/>
          </p:cNvCxnSpPr>
          <p:nvPr/>
        </p:nvCxnSpPr>
        <p:spPr>
          <a:xfrm>
            <a:off x="8324847" y="3838455"/>
            <a:ext cx="3966901" cy="0"/>
          </a:xfrm>
          <a:prstGeom prst="straightConnector1">
            <a:avLst/>
          </a:prstGeom>
          <a:ln w="25400"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414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 252">
            <a:extLst>
              <a:ext uri="{FF2B5EF4-FFF2-40B4-BE49-F238E27FC236}">
                <a16:creationId xmlns:a16="http://schemas.microsoft.com/office/drawing/2014/main" id="{A9F819F5-70B7-ED4C-8AAA-37FB34061240}"/>
              </a:ext>
            </a:extLst>
          </p:cNvPr>
          <p:cNvSpPr/>
          <p:nvPr/>
        </p:nvSpPr>
        <p:spPr>
          <a:xfrm>
            <a:off x="8348535" y="3784817"/>
            <a:ext cx="3526154" cy="694716"/>
          </a:xfrm>
          <a:custGeom>
            <a:avLst/>
            <a:gdLst>
              <a:gd name="csX0" fmla="*/ 0 w 3526154"/>
              <a:gd name="csY0" fmla="*/ 0 h 694716"/>
              <a:gd name="csX1" fmla="*/ 481908 w 3526154"/>
              <a:gd name="csY1" fmla="*/ 0 h 694716"/>
              <a:gd name="csX2" fmla="*/ 963815 w 3526154"/>
              <a:gd name="csY2" fmla="*/ 0 h 694716"/>
              <a:gd name="csX3" fmla="*/ 1516246 w 3526154"/>
              <a:gd name="csY3" fmla="*/ 0 h 694716"/>
              <a:gd name="csX4" fmla="*/ 2174462 w 3526154"/>
              <a:gd name="csY4" fmla="*/ 0 h 694716"/>
              <a:gd name="csX5" fmla="*/ 2762154 w 3526154"/>
              <a:gd name="csY5" fmla="*/ 0 h 694716"/>
              <a:gd name="csX6" fmla="*/ 3526154 w 3526154"/>
              <a:gd name="csY6" fmla="*/ 0 h 694716"/>
              <a:gd name="csX7" fmla="*/ 3526154 w 3526154"/>
              <a:gd name="csY7" fmla="*/ 333464 h 694716"/>
              <a:gd name="csX8" fmla="*/ 3526154 w 3526154"/>
              <a:gd name="csY8" fmla="*/ 694716 h 694716"/>
              <a:gd name="csX9" fmla="*/ 3008985 w 3526154"/>
              <a:gd name="csY9" fmla="*/ 694716 h 694716"/>
              <a:gd name="csX10" fmla="*/ 2527077 w 3526154"/>
              <a:gd name="csY10" fmla="*/ 694716 h 694716"/>
              <a:gd name="csX11" fmla="*/ 1904123 w 3526154"/>
              <a:gd name="csY11" fmla="*/ 694716 h 694716"/>
              <a:gd name="csX12" fmla="*/ 1281169 w 3526154"/>
              <a:gd name="csY12" fmla="*/ 694716 h 694716"/>
              <a:gd name="csX13" fmla="*/ 799262 w 3526154"/>
              <a:gd name="csY13" fmla="*/ 694716 h 694716"/>
              <a:gd name="csX14" fmla="*/ 0 w 3526154"/>
              <a:gd name="csY14" fmla="*/ 694716 h 694716"/>
              <a:gd name="csX15" fmla="*/ 0 w 3526154"/>
              <a:gd name="csY15" fmla="*/ 368199 h 694716"/>
              <a:gd name="csX16" fmla="*/ 0 w 3526154"/>
              <a:gd name="csY16" fmla="*/ 0 h 6947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26154" h="694716" extrusionOk="0">
                <a:moveTo>
                  <a:pt x="0" y="0"/>
                </a:moveTo>
                <a:cubicBezTo>
                  <a:pt x="235995" y="-21588"/>
                  <a:pt x="283845" y="3589"/>
                  <a:pt x="481908" y="0"/>
                </a:cubicBezTo>
                <a:cubicBezTo>
                  <a:pt x="679971" y="-3589"/>
                  <a:pt x="777782" y="19737"/>
                  <a:pt x="963815" y="0"/>
                </a:cubicBezTo>
                <a:cubicBezTo>
                  <a:pt x="1149848" y="-19737"/>
                  <a:pt x="1247095" y="22456"/>
                  <a:pt x="1516246" y="0"/>
                </a:cubicBezTo>
                <a:cubicBezTo>
                  <a:pt x="1785397" y="-22456"/>
                  <a:pt x="1941034" y="78589"/>
                  <a:pt x="2174462" y="0"/>
                </a:cubicBezTo>
                <a:cubicBezTo>
                  <a:pt x="2407890" y="-78589"/>
                  <a:pt x="2572942" y="54824"/>
                  <a:pt x="2762154" y="0"/>
                </a:cubicBezTo>
                <a:cubicBezTo>
                  <a:pt x="2951366" y="-54824"/>
                  <a:pt x="3167074" y="84212"/>
                  <a:pt x="3526154" y="0"/>
                </a:cubicBezTo>
                <a:cubicBezTo>
                  <a:pt x="3548666" y="132154"/>
                  <a:pt x="3489149" y="200435"/>
                  <a:pt x="3526154" y="333464"/>
                </a:cubicBezTo>
                <a:cubicBezTo>
                  <a:pt x="3563159" y="466493"/>
                  <a:pt x="3504465" y="578179"/>
                  <a:pt x="3526154" y="694716"/>
                </a:cubicBezTo>
                <a:cubicBezTo>
                  <a:pt x="3279876" y="702657"/>
                  <a:pt x="3142321" y="643588"/>
                  <a:pt x="3008985" y="694716"/>
                </a:cubicBezTo>
                <a:cubicBezTo>
                  <a:pt x="2875649" y="745844"/>
                  <a:pt x="2682202" y="640232"/>
                  <a:pt x="2527077" y="694716"/>
                </a:cubicBezTo>
                <a:cubicBezTo>
                  <a:pt x="2371952" y="749200"/>
                  <a:pt x="2145176" y="651245"/>
                  <a:pt x="1904123" y="694716"/>
                </a:cubicBezTo>
                <a:cubicBezTo>
                  <a:pt x="1663070" y="738187"/>
                  <a:pt x="1458431" y="669153"/>
                  <a:pt x="1281169" y="694716"/>
                </a:cubicBezTo>
                <a:cubicBezTo>
                  <a:pt x="1103907" y="720279"/>
                  <a:pt x="1016087" y="666158"/>
                  <a:pt x="799262" y="694716"/>
                </a:cubicBezTo>
                <a:cubicBezTo>
                  <a:pt x="582437" y="723274"/>
                  <a:pt x="291126" y="674635"/>
                  <a:pt x="0" y="694716"/>
                </a:cubicBezTo>
                <a:cubicBezTo>
                  <a:pt x="-5845" y="546209"/>
                  <a:pt x="25290" y="498738"/>
                  <a:pt x="0" y="368199"/>
                </a:cubicBezTo>
                <a:cubicBezTo>
                  <a:pt x="-25290" y="237660"/>
                  <a:pt x="19415" y="75193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accent4"/>
            </a:solidFill>
            <a:prstDash val="dash"/>
            <a:extLst>
              <a:ext uri="{C807C97D-BFC1-408E-A445-0C87EB9F89A2}">
                <ask:lineSketchStyleProps xmlns:ask="http://schemas.microsoft.com/office/drawing/2018/sketchyshapes" sd="408016696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GB" sz="1250" b="1">
                <a:solidFill>
                  <a:schemeClr val="tx1"/>
                </a:solidFill>
              </a:rPr>
              <a:t>mTLS Client Authentication</a:t>
            </a:r>
          </a:p>
          <a:p>
            <a:r>
              <a:rPr lang="en-GB" sz="1250">
                <a:solidFill>
                  <a:schemeClr val="tx1"/>
                </a:solidFill>
              </a:rPr>
              <a:t>  - tlsMutualAuthenticationRequired</a:t>
            </a:r>
          </a:p>
          <a:p>
            <a:r>
              <a:rPr lang="en-GB" sz="1250">
                <a:solidFill>
                  <a:schemeClr val="tx1"/>
                </a:solidFill>
              </a:rPr>
              <a:t>  - tlsMutualAuthenticationCertificateChain</a:t>
            </a:r>
            <a:endParaRPr lang="en-US" sz="1250">
              <a:solidFill>
                <a:schemeClr val="tx1"/>
              </a:solidFill>
            </a:endParaRP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7D854174-E5A1-A84E-BAFF-507CB63BF90A}"/>
              </a:ext>
            </a:extLst>
          </p:cNvPr>
          <p:cNvSpPr txBox="1"/>
          <p:nvPr/>
        </p:nvSpPr>
        <p:spPr>
          <a:xfrm>
            <a:off x="8331570" y="4502547"/>
            <a:ext cx="5243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accent4"/>
                </a:solidFill>
              </a:rPr>
              <a:t>mTLS for inbound connections  (client authentication or two-way TLS)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1D45223C-F024-1F42-B3E4-CB8F9A267658}"/>
              </a:ext>
            </a:extLst>
          </p:cNvPr>
          <p:cNvSpPr/>
          <p:nvPr/>
        </p:nvSpPr>
        <p:spPr>
          <a:xfrm>
            <a:off x="8344972" y="388993"/>
            <a:ext cx="3512752" cy="2772800"/>
          </a:xfrm>
          <a:custGeom>
            <a:avLst/>
            <a:gdLst>
              <a:gd name="csX0" fmla="*/ 0 w 3512752"/>
              <a:gd name="csY0" fmla="*/ 0 h 2772800"/>
              <a:gd name="csX1" fmla="*/ 620586 w 3512752"/>
              <a:gd name="csY1" fmla="*/ 0 h 2772800"/>
              <a:gd name="csX2" fmla="*/ 1206045 w 3512752"/>
              <a:gd name="csY2" fmla="*/ 0 h 2772800"/>
              <a:gd name="csX3" fmla="*/ 1861759 w 3512752"/>
              <a:gd name="csY3" fmla="*/ 0 h 2772800"/>
              <a:gd name="csX4" fmla="*/ 2482345 w 3512752"/>
              <a:gd name="csY4" fmla="*/ 0 h 2772800"/>
              <a:gd name="csX5" fmla="*/ 3512752 w 3512752"/>
              <a:gd name="csY5" fmla="*/ 0 h 2772800"/>
              <a:gd name="csX6" fmla="*/ 3512752 w 3512752"/>
              <a:gd name="csY6" fmla="*/ 582288 h 2772800"/>
              <a:gd name="csX7" fmla="*/ 3512752 w 3512752"/>
              <a:gd name="csY7" fmla="*/ 1136848 h 2772800"/>
              <a:gd name="csX8" fmla="*/ 3512752 w 3512752"/>
              <a:gd name="csY8" fmla="*/ 1608224 h 2772800"/>
              <a:gd name="csX9" fmla="*/ 3512752 w 3512752"/>
              <a:gd name="csY9" fmla="*/ 2107328 h 2772800"/>
              <a:gd name="csX10" fmla="*/ 3512752 w 3512752"/>
              <a:gd name="csY10" fmla="*/ 2772800 h 2772800"/>
              <a:gd name="csX11" fmla="*/ 2892166 w 3512752"/>
              <a:gd name="csY11" fmla="*/ 2772800 h 2772800"/>
              <a:gd name="csX12" fmla="*/ 2236452 w 3512752"/>
              <a:gd name="csY12" fmla="*/ 2772800 h 2772800"/>
              <a:gd name="csX13" fmla="*/ 1721248 w 3512752"/>
              <a:gd name="csY13" fmla="*/ 2772800 h 2772800"/>
              <a:gd name="csX14" fmla="*/ 1206045 w 3512752"/>
              <a:gd name="csY14" fmla="*/ 2772800 h 2772800"/>
              <a:gd name="csX15" fmla="*/ 550331 w 3512752"/>
              <a:gd name="csY15" fmla="*/ 2772800 h 2772800"/>
              <a:gd name="csX16" fmla="*/ 0 w 3512752"/>
              <a:gd name="csY16" fmla="*/ 2772800 h 2772800"/>
              <a:gd name="csX17" fmla="*/ 0 w 3512752"/>
              <a:gd name="csY17" fmla="*/ 2301424 h 2772800"/>
              <a:gd name="csX18" fmla="*/ 0 w 3512752"/>
              <a:gd name="csY18" fmla="*/ 1802320 h 2772800"/>
              <a:gd name="csX19" fmla="*/ 0 w 3512752"/>
              <a:gd name="csY19" fmla="*/ 1303216 h 2772800"/>
              <a:gd name="csX20" fmla="*/ 0 w 3512752"/>
              <a:gd name="csY20" fmla="*/ 748656 h 2772800"/>
              <a:gd name="csX21" fmla="*/ 0 w 3512752"/>
              <a:gd name="csY21" fmla="*/ 0 h 2772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3512752" h="2772800" extrusionOk="0">
                <a:moveTo>
                  <a:pt x="0" y="0"/>
                </a:moveTo>
                <a:cubicBezTo>
                  <a:pt x="150755" y="-13217"/>
                  <a:pt x="401813" y="38678"/>
                  <a:pt x="620586" y="0"/>
                </a:cubicBezTo>
                <a:cubicBezTo>
                  <a:pt x="839359" y="-38678"/>
                  <a:pt x="933713" y="4375"/>
                  <a:pt x="1206045" y="0"/>
                </a:cubicBezTo>
                <a:cubicBezTo>
                  <a:pt x="1478377" y="-4375"/>
                  <a:pt x="1640554" y="67216"/>
                  <a:pt x="1861759" y="0"/>
                </a:cubicBezTo>
                <a:cubicBezTo>
                  <a:pt x="2082964" y="-67216"/>
                  <a:pt x="2216126" y="72276"/>
                  <a:pt x="2482345" y="0"/>
                </a:cubicBezTo>
                <a:cubicBezTo>
                  <a:pt x="2748564" y="-72276"/>
                  <a:pt x="3213517" y="79849"/>
                  <a:pt x="3512752" y="0"/>
                </a:cubicBezTo>
                <a:cubicBezTo>
                  <a:pt x="3515732" y="153922"/>
                  <a:pt x="3507423" y="353381"/>
                  <a:pt x="3512752" y="582288"/>
                </a:cubicBezTo>
                <a:cubicBezTo>
                  <a:pt x="3518081" y="811195"/>
                  <a:pt x="3509819" y="929347"/>
                  <a:pt x="3512752" y="1136848"/>
                </a:cubicBezTo>
                <a:cubicBezTo>
                  <a:pt x="3515685" y="1344349"/>
                  <a:pt x="3501001" y="1419267"/>
                  <a:pt x="3512752" y="1608224"/>
                </a:cubicBezTo>
                <a:cubicBezTo>
                  <a:pt x="3524503" y="1797181"/>
                  <a:pt x="3502844" y="1858809"/>
                  <a:pt x="3512752" y="2107328"/>
                </a:cubicBezTo>
                <a:cubicBezTo>
                  <a:pt x="3522660" y="2355847"/>
                  <a:pt x="3433761" y="2634395"/>
                  <a:pt x="3512752" y="2772800"/>
                </a:cubicBezTo>
                <a:cubicBezTo>
                  <a:pt x="3262599" y="2808781"/>
                  <a:pt x="3150186" y="2757447"/>
                  <a:pt x="2892166" y="2772800"/>
                </a:cubicBezTo>
                <a:cubicBezTo>
                  <a:pt x="2634146" y="2788153"/>
                  <a:pt x="2480814" y="2736132"/>
                  <a:pt x="2236452" y="2772800"/>
                </a:cubicBezTo>
                <a:cubicBezTo>
                  <a:pt x="1992090" y="2809468"/>
                  <a:pt x="1825991" y="2727253"/>
                  <a:pt x="1721248" y="2772800"/>
                </a:cubicBezTo>
                <a:cubicBezTo>
                  <a:pt x="1616505" y="2818347"/>
                  <a:pt x="1388953" y="2716546"/>
                  <a:pt x="1206045" y="2772800"/>
                </a:cubicBezTo>
                <a:cubicBezTo>
                  <a:pt x="1023137" y="2829054"/>
                  <a:pt x="748810" y="2727556"/>
                  <a:pt x="550331" y="2772800"/>
                </a:cubicBezTo>
                <a:cubicBezTo>
                  <a:pt x="351852" y="2818044"/>
                  <a:pt x="257933" y="2765154"/>
                  <a:pt x="0" y="2772800"/>
                </a:cubicBezTo>
                <a:cubicBezTo>
                  <a:pt x="-13" y="2657880"/>
                  <a:pt x="7854" y="2527392"/>
                  <a:pt x="0" y="2301424"/>
                </a:cubicBezTo>
                <a:cubicBezTo>
                  <a:pt x="-7854" y="2075456"/>
                  <a:pt x="24198" y="1938956"/>
                  <a:pt x="0" y="1802320"/>
                </a:cubicBezTo>
                <a:cubicBezTo>
                  <a:pt x="-24198" y="1665684"/>
                  <a:pt x="48832" y="1476872"/>
                  <a:pt x="0" y="1303216"/>
                </a:cubicBezTo>
                <a:cubicBezTo>
                  <a:pt x="-48832" y="1129560"/>
                  <a:pt x="38295" y="999861"/>
                  <a:pt x="0" y="748656"/>
                </a:cubicBezTo>
                <a:cubicBezTo>
                  <a:pt x="-38295" y="497451"/>
                  <a:pt x="9112" y="263434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accent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09827267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GB" sz="1250" b="1">
                <a:solidFill>
                  <a:schemeClr val="tx1"/>
                </a:solidFill>
              </a:rPr>
              <a:t>Dynamic CA</a:t>
            </a:r>
          </a:p>
          <a:p>
            <a:r>
              <a:rPr lang="en-GB" sz="1250">
                <a:solidFill>
                  <a:schemeClr val="tx1"/>
                </a:solidFill>
              </a:rPr>
              <a:t>  - dynamicallyCreateCertificateAuthorityCertificate</a:t>
            </a:r>
          </a:p>
          <a:p>
            <a:r>
              <a:rPr lang="en-GB" sz="1250">
                <a:solidFill>
                  <a:schemeClr val="tx1"/>
                </a:solidFill>
              </a:rPr>
              <a:t>  - directoryToSaveDynamicSSLCertificate</a:t>
            </a:r>
          </a:p>
          <a:p>
            <a:r>
              <a:rPr lang="en-GB" sz="1250" b="1">
                <a:solidFill>
                  <a:schemeClr val="tx1"/>
                </a:solidFill>
              </a:rPr>
              <a:t>Fixed CA</a:t>
            </a:r>
          </a:p>
          <a:p>
            <a:r>
              <a:rPr lang="en-GB" sz="1250">
                <a:solidFill>
                  <a:schemeClr val="tx1"/>
                </a:solidFill>
              </a:rPr>
              <a:t>  - certificateAuthorityPrivateKey</a:t>
            </a:r>
          </a:p>
          <a:p>
            <a:r>
              <a:rPr lang="en-GB" sz="1250">
                <a:solidFill>
                  <a:schemeClr val="tx1"/>
                </a:solidFill>
              </a:rPr>
              <a:t>  - certificateAuthorityCertificate</a:t>
            </a:r>
          </a:p>
          <a:p>
            <a:r>
              <a:rPr lang="en-GB" sz="1250" b="1">
                <a:solidFill>
                  <a:schemeClr val="tx1"/>
                </a:solidFill>
              </a:rPr>
              <a:t>Dynamic Private Key &amp; X.509</a:t>
            </a:r>
          </a:p>
          <a:p>
            <a:r>
              <a:rPr lang="en-GB" sz="1250">
                <a:solidFill>
                  <a:schemeClr val="tx1"/>
                </a:solidFill>
              </a:rPr>
              <a:t>  - preventCertificateDynamicUpdate</a:t>
            </a:r>
          </a:p>
          <a:p>
            <a:r>
              <a:rPr lang="en-GB" sz="1250">
                <a:solidFill>
                  <a:schemeClr val="tx1"/>
                </a:solidFill>
              </a:rPr>
              <a:t>  - sslCertificateDomainName</a:t>
            </a:r>
          </a:p>
          <a:p>
            <a:r>
              <a:rPr lang="en-GB" sz="1250">
                <a:solidFill>
                  <a:schemeClr val="tx1"/>
                </a:solidFill>
              </a:rPr>
              <a:t>  - sslSubjectAlternativeNameDomains</a:t>
            </a:r>
          </a:p>
          <a:p>
            <a:r>
              <a:rPr lang="en-GB" sz="1250">
                <a:solidFill>
                  <a:schemeClr val="tx1"/>
                </a:solidFill>
              </a:rPr>
              <a:t>  - sslSubjectAlternativeNameIps</a:t>
            </a:r>
          </a:p>
          <a:p>
            <a:r>
              <a:rPr lang="en-GB" sz="1250" b="1">
                <a:solidFill>
                  <a:schemeClr val="tx1"/>
                </a:solidFill>
              </a:rPr>
              <a:t>Fixed Private Key &amp; X.509</a:t>
            </a:r>
          </a:p>
          <a:p>
            <a:r>
              <a:rPr lang="en-GB" sz="1250">
                <a:solidFill>
                  <a:schemeClr val="tx1"/>
                </a:solidFill>
              </a:rPr>
              <a:t>  - privateKeyPath</a:t>
            </a:r>
          </a:p>
          <a:p>
            <a:r>
              <a:rPr lang="en-GB" sz="1250">
                <a:solidFill>
                  <a:schemeClr val="tx1"/>
                </a:solidFill>
              </a:rPr>
              <a:t>  - x509CertificatePath</a:t>
            </a:r>
            <a:endParaRPr lang="en-US" sz="1250">
              <a:solidFill>
                <a:schemeClr val="tx1"/>
              </a:solidFill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6049CEF5-6485-B54E-A015-4DD28C60D363}"/>
              </a:ext>
            </a:extLst>
          </p:cNvPr>
          <p:cNvSpPr txBox="1"/>
          <p:nvPr/>
        </p:nvSpPr>
        <p:spPr>
          <a:xfrm>
            <a:off x="8344972" y="117144"/>
            <a:ext cx="2219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accent2"/>
                </a:solidFill>
              </a:rPr>
              <a:t>TLS for inbound connections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DFB916A0-65B2-1344-A9CD-45979D6D0A26}"/>
              </a:ext>
            </a:extLst>
          </p:cNvPr>
          <p:cNvSpPr/>
          <p:nvPr/>
        </p:nvSpPr>
        <p:spPr>
          <a:xfrm>
            <a:off x="14400788" y="2086096"/>
            <a:ext cx="3512752" cy="1230165"/>
          </a:xfrm>
          <a:custGeom>
            <a:avLst/>
            <a:gdLst>
              <a:gd name="csX0" fmla="*/ 0 w 3512752"/>
              <a:gd name="csY0" fmla="*/ 0 h 1230165"/>
              <a:gd name="csX1" fmla="*/ 550331 w 3512752"/>
              <a:gd name="csY1" fmla="*/ 0 h 1230165"/>
              <a:gd name="csX2" fmla="*/ 1030407 w 3512752"/>
              <a:gd name="csY2" fmla="*/ 0 h 1230165"/>
              <a:gd name="csX3" fmla="*/ 1686121 w 3512752"/>
              <a:gd name="csY3" fmla="*/ 0 h 1230165"/>
              <a:gd name="csX4" fmla="*/ 2236452 w 3512752"/>
              <a:gd name="csY4" fmla="*/ 0 h 1230165"/>
              <a:gd name="csX5" fmla="*/ 2786783 w 3512752"/>
              <a:gd name="csY5" fmla="*/ 0 h 1230165"/>
              <a:gd name="csX6" fmla="*/ 3512752 w 3512752"/>
              <a:gd name="csY6" fmla="*/ 0 h 1230165"/>
              <a:gd name="csX7" fmla="*/ 3512752 w 3512752"/>
              <a:gd name="csY7" fmla="*/ 385452 h 1230165"/>
              <a:gd name="csX8" fmla="*/ 3512752 w 3512752"/>
              <a:gd name="csY8" fmla="*/ 795507 h 1230165"/>
              <a:gd name="csX9" fmla="*/ 3512752 w 3512752"/>
              <a:gd name="csY9" fmla="*/ 1230165 h 1230165"/>
              <a:gd name="csX10" fmla="*/ 2997548 w 3512752"/>
              <a:gd name="csY10" fmla="*/ 1230165 h 1230165"/>
              <a:gd name="csX11" fmla="*/ 2412090 w 3512752"/>
              <a:gd name="csY11" fmla="*/ 1230165 h 1230165"/>
              <a:gd name="csX12" fmla="*/ 1861759 w 3512752"/>
              <a:gd name="csY12" fmla="*/ 1230165 h 1230165"/>
              <a:gd name="csX13" fmla="*/ 1206045 w 3512752"/>
              <a:gd name="csY13" fmla="*/ 1230165 h 1230165"/>
              <a:gd name="csX14" fmla="*/ 550331 w 3512752"/>
              <a:gd name="csY14" fmla="*/ 1230165 h 1230165"/>
              <a:gd name="csX15" fmla="*/ 0 w 3512752"/>
              <a:gd name="csY15" fmla="*/ 1230165 h 1230165"/>
              <a:gd name="csX16" fmla="*/ 0 w 3512752"/>
              <a:gd name="csY16" fmla="*/ 820110 h 1230165"/>
              <a:gd name="csX17" fmla="*/ 0 w 3512752"/>
              <a:gd name="csY17" fmla="*/ 422357 h 1230165"/>
              <a:gd name="csX18" fmla="*/ 0 w 3512752"/>
              <a:gd name="csY18" fmla="*/ 0 h 12301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512752" h="1230165" extrusionOk="0">
                <a:moveTo>
                  <a:pt x="0" y="0"/>
                </a:moveTo>
                <a:cubicBezTo>
                  <a:pt x="195744" y="-24303"/>
                  <a:pt x="308037" y="57534"/>
                  <a:pt x="550331" y="0"/>
                </a:cubicBezTo>
                <a:cubicBezTo>
                  <a:pt x="792625" y="-57534"/>
                  <a:pt x="868981" y="30600"/>
                  <a:pt x="1030407" y="0"/>
                </a:cubicBezTo>
                <a:cubicBezTo>
                  <a:pt x="1191833" y="-30600"/>
                  <a:pt x="1432693" y="66757"/>
                  <a:pt x="1686121" y="0"/>
                </a:cubicBezTo>
                <a:cubicBezTo>
                  <a:pt x="1939549" y="-66757"/>
                  <a:pt x="2097179" y="57418"/>
                  <a:pt x="2236452" y="0"/>
                </a:cubicBezTo>
                <a:cubicBezTo>
                  <a:pt x="2375725" y="-57418"/>
                  <a:pt x="2578682" y="43029"/>
                  <a:pt x="2786783" y="0"/>
                </a:cubicBezTo>
                <a:cubicBezTo>
                  <a:pt x="2994884" y="-43029"/>
                  <a:pt x="3338224" y="12602"/>
                  <a:pt x="3512752" y="0"/>
                </a:cubicBezTo>
                <a:cubicBezTo>
                  <a:pt x="3556469" y="125658"/>
                  <a:pt x="3504502" y="194095"/>
                  <a:pt x="3512752" y="385452"/>
                </a:cubicBezTo>
                <a:cubicBezTo>
                  <a:pt x="3521002" y="576809"/>
                  <a:pt x="3505658" y="695107"/>
                  <a:pt x="3512752" y="795507"/>
                </a:cubicBezTo>
                <a:cubicBezTo>
                  <a:pt x="3519846" y="895907"/>
                  <a:pt x="3499752" y="1030207"/>
                  <a:pt x="3512752" y="1230165"/>
                </a:cubicBezTo>
                <a:cubicBezTo>
                  <a:pt x="3268536" y="1236735"/>
                  <a:pt x="3146362" y="1217413"/>
                  <a:pt x="2997548" y="1230165"/>
                </a:cubicBezTo>
                <a:cubicBezTo>
                  <a:pt x="2848734" y="1242917"/>
                  <a:pt x="2647491" y="1210475"/>
                  <a:pt x="2412090" y="1230165"/>
                </a:cubicBezTo>
                <a:cubicBezTo>
                  <a:pt x="2176689" y="1249855"/>
                  <a:pt x="2054122" y="1177424"/>
                  <a:pt x="1861759" y="1230165"/>
                </a:cubicBezTo>
                <a:cubicBezTo>
                  <a:pt x="1669396" y="1282906"/>
                  <a:pt x="1438631" y="1230156"/>
                  <a:pt x="1206045" y="1230165"/>
                </a:cubicBezTo>
                <a:cubicBezTo>
                  <a:pt x="973459" y="1230174"/>
                  <a:pt x="873972" y="1202134"/>
                  <a:pt x="550331" y="1230165"/>
                </a:cubicBezTo>
                <a:cubicBezTo>
                  <a:pt x="226690" y="1258196"/>
                  <a:pt x="233540" y="1211059"/>
                  <a:pt x="0" y="1230165"/>
                </a:cubicBezTo>
                <a:cubicBezTo>
                  <a:pt x="-41240" y="1066042"/>
                  <a:pt x="7009" y="902579"/>
                  <a:pt x="0" y="820110"/>
                </a:cubicBezTo>
                <a:cubicBezTo>
                  <a:pt x="-7009" y="737642"/>
                  <a:pt x="10226" y="539629"/>
                  <a:pt x="0" y="422357"/>
                </a:cubicBezTo>
                <a:cubicBezTo>
                  <a:pt x="-10226" y="305085"/>
                  <a:pt x="25931" y="152548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tx2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sz="1000" b="1">
                <a:solidFill>
                  <a:schemeClr val="tx1"/>
                </a:solidFill>
              </a:rPr>
              <a:t>Trusted Certificates Group</a:t>
            </a:r>
          </a:p>
          <a:p>
            <a:r>
              <a:rPr lang="en-US" sz="1000">
                <a:solidFill>
                  <a:schemeClr val="tx1"/>
                </a:solidFill>
              </a:rPr>
              <a:t>  - forwardProxyTLSX509CertificatesTrustManagerType</a:t>
            </a:r>
          </a:p>
          <a:p>
            <a:r>
              <a:rPr lang="en-US" sz="1000" b="1">
                <a:solidFill>
                  <a:schemeClr val="tx1"/>
                </a:solidFill>
              </a:rPr>
              <a:t>Fixed CA Chain</a:t>
            </a:r>
          </a:p>
          <a:p>
            <a:r>
              <a:rPr lang="en-US" sz="1000">
                <a:solidFill>
                  <a:schemeClr val="tx1"/>
                </a:solidFill>
              </a:rPr>
              <a:t>  - forwardProxyTLSCustomTrustX509Certificates</a:t>
            </a:r>
          </a:p>
          <a:p>
            <a:r>
              <a:rPr lang="en-US" sz="1000" b="1">
                <a:solidFill>
                  <a:schemeClr val="tx1"/>
                </a:solidFill>
              </a:rPr>
              <a:t>Fixed Private Key &amp; X.509</a:t>
            </a:r>
          </a:p>
          <a:p>
            <a:r>
              <a:rPr lang="en-US" sz="1000">
                <a:solidFill>
                  <a:schemeClr val="tx1"/>
                </a:solidFill>
              </a:rPr>
              <a:t>  - forwardProxyPrivateKey</a:t>
            </a:r>
          </a:p>
          <a:p>
            <a:r>
              <a:rPr lang="en-US" sz="1000">
                <a:solidFill>
                  <a:schemeClr val="tx1"/>
                </a:solidFill>
              </a:rPr>
              <a:t>  - forwardProxyCertificateChain</a:t>
            </a: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96A9970B-A531-E44A-AD46-7147C89CBD8A}"/>
              </a:ext>
            </a:extLst>
          </p:cNvPr>
          <p:cNvSpPr txBox="1"/>
          <p:nvPr/>
        </p:nvSpPr>
        <p:spPr>
          <a:xfrm>
            <a:off x="14400788" y="1809097"/>
            <a:ext cx="4215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2"/>
                </a:solidFill>
              </a:rPr>
              <a:t>TLS for outbound connections (forward proxy TLS)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2C7AB7D6-D9F4-0840-87F8-B214B24CDDD6}"/>
              </a:ext>
            </a:extLst>
          </p:cNvPr>
          <p:cNvSpPr/>
          <p:nvPr/>
        </p:nvSpPr>
        <p:spPr>
          <a:xfrm>
            <a:off x="7274662" y="2501153"/>
            <a:ext cx="940561" cy="1882598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System</a:t>
            </a: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Under</a:t>
            </a: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Test</a:t>
            </a:r>
          </a:p>
          <a:p>
            <a:pPr algn="ctr"/>
            <a:endParaRPr lang="en-US" sz="1000">
              <a:solidFill>
                <a:schemeClr val="tx1"/>
              </a:solidFill>
              <a:latin typeface="Helvetica"/>
              <a:cs typeface="Helvetica"/>
            </a:endParaRP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or</a:t>
            </a:r>
          </a:p>
          <a:p>
            <a:pPr algn="ctr"/>
            <a:endParaRPr lang="en-US" sz="1000">
              <a:solidFill>
                <a:schemeClr val="tx1"/>
              </a:solidFill>
              <a:latin typeface="Helvetica"/>
              <a:cs typeface="Helvetica"/>
            </a:endParaRP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Client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E0F6B383-984C-DE47-863D-5BA4684ABB3E}"/>
              </a:ext>
            </a:extLst>
          </p:cNvPr>
          <p:cNvSpPr/>
          <p:nvPr/>
        </p:nvSpPr>
        <p:spPr>
          <a:xfrm>
            <a:off x="12429394" y="2501152"/>
            <a:ext cx="1598009" cy="1882589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Mock Server</a:t>
            </a: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9BB29408-0E5B-6043-80FA-74BBD384BF42}"/>
              </a:ext>
            </a:extLst>
          </p:cNvPr>
          <p:cNvSpPr/>
          <p:nvPr/>
        </p:nvSpPr>
        <p:spPr>
          <a:xfrm>
            <a:off x="18273614" y="2501152"/>
            <a:ext cx="940561" cy="1882598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Proxied</a:t>
            </a: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Service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1B799B58-5043-5E4D-A9C5-1D7C529C2F6F}"/>
              </a:ext>
            </a:extLst>
          </p:cNvPr>
          <p:cNvCxnSpPr>
            <a:cxnSpLocks/>
          </p:cNvCxnSpPr>
          <p:nvPr/>
        </p:nvCxnSpPr>
        <p:spPr>
          <a:xfrm>
            <a:off x="14171579" y="3449611"/>
            <a:ext cx="3971170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A74AB037-C083-5443-A1AA-441B90C651FD}"/>
              </a:ext>
            </a:extLst>
          </p:cNvPr>
          <p:cNvCxnSpPr>
            <a:cxnSpLocks/>
          </p:cNvCxnSpPr>
          <p:nvPr/>
        </p:nvCxnSpPr>
        <p:spPr>
          <a:xfrm>
            <a:off x="8331570" y="3316261"/>
            <a:ext cx="3966901" cy="0"/>
          </a:xfrm>
          <a:prstGeom prst="straightConnector1">
            <a:avLst/>
          </a:prstGeom>
          <a:ln w="25400"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E4257A0-72B6-674C-92D9-F437F5DD7EB3}"/>
              </a:ext>
            </a:extLst>
          </p:cNvPr>
          <p:cNvCxnSpPr>
            <a:cxnSpLocks/>
          </p:cNvCxnSpPr>
          <p:nvPr/>
        </p:nvCxnSpPr>
        <p:spPr>
          <a:xfrm>
            <a:off x="8331570" y="3582961"/>
            <a:ext cx="3966901" cy="0"/>
          </a:xfrm>
          <a:prstGeom prst="straightConnector1">
            <a:avLst/>
          </a:prstGeom>
          <a:ln w="25400"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63F53A4-9C49-B545-955C-D5A8C12BFA48}"/>
              </a:ext>
            </a:extLst>
          </p:cNvPr>
          <p:cNvSpPr/>
          <p:nvPr/>
        </p:nvSpPr>
        <p:spPr>
          <a:xfrm>
            <a:off x="8084951" y="5258024"/>
            <a:ext cx="1598009" cy="611709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Mock Server Client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7095036-0410-BC4A-ABCF-FF4F12963AC4}"/>
              </a:ext>
            </a:extLst>
          </p:cNvPr>
          <p:cNvCxnSpPr>
            <a:cxnSpLocks/>
          </p:cNvCxnSpPr>
          <p:nvPr/>
        </p:nvCxnSpPr>
        <p:spPr>
          <a:xfrm flipV="1">
            <a:off x="9857723" y="4496068"/>
            <a:ext cx="3370675" cy="1118159"/>
          </a:xfrm>
          <a:prstGeom prst="bentConnector3">
            <a:avLst>
              <a:gd name="adj1" fmla="val 100043"/>
            </a:avLst>
          </a:prstGeom>
          <a:ln w="25400"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DE7BA18B-F2D7-2D43-8CB0-F18DF558C32B}"/>
              </a:ext>
            </a:extLst>
          </p:cNvPr>
          <p:cNvSpPr/>
          <p:nvPr/>
        </p:nvSpPr>
        <p:spPr>
          <a:xfrm>
            <a:off x="9857724" y="5914239"/>
            <a:ext cx="2999718" cy="472601"/>
          </a:xfrm>
          <a:custGeom>
            <a:avLst/>
            <a:gdLst>
              <a:gd name="csX0" fmla="*/ 0 w 2999718"/>
              <a:gd name="csY0" fmla="*/ 0 h 472601"/>
              <a:gd name="csX1" fmla="*/ 569946 w 2999718"/>
              <a:gd name="csY1" fmla="*/ 0 h 472601"/>
              <a:gd name="csX2" fmla="*/ 1079898 w 2999718"/>
              <a:gd name="csY2" fmla="*/ 0 h 472601"/>
              <a:gd name="csX3" fmla="*/ 1739836 w 2999718"/>
              <a:gd name="csY3" fmla="*/ 0 h 472601"/>
              <a:gd name="csX4" fmla="*/ 2309783 w 2999718"/>
              <a:gd name="csY4" fmla="*/ 0 h 472601"/>
              <a:gd name="csX5" fmla="*/ 2999718 w 2999718"/>
              <a:gd name="csY5" fmla="*/ 0 h 472601"/>
              <a:gd name="csX6" fmla="*/ 2999718 w 2999718"/>
              <a:gd name="csY6" fmla="*/ 472601 h 472601"/>
              <a:gd name="csX7" fmla="*/ 2399774 w 2999718"/>
              <a:gd name="csY7" fmla="*/ 472601 h 472601"/>
              <a:gd name="csX8" fmla="*/ 1739836 w 2999718"/>
              <a:gd name="csY8" fmla="*/ 472601 h 472601"/>
              <a:gd name="csX9" fmla="*/ 1229884 w 2999718"/>
              <a:gd name="csY9" fmla="*/ 472601 h 472601"/>
              <a:gd name="csX10" fmla="*/ 629941 w 2999718"/>
              <a:gd name="csY10" fmla="*/ 472601 h 472601"/>
              <a:gd name="csX11" fmla="*/ 0 w 2999718"/>
              <a:gd name="csY11" fmla="*/ 472601 h 472601"/>
              <a:gd name="csX12" fmla="*/ 0 w 2999718"/>
              <a:gd name="csY12" fmla="*/ 0 h 4726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999718" h="472601" extrusionOk="0">
                <a:moveTo>
                  <a:pt x="0" y="0"/>
                </a:moveTo>
                <a:cubicBezTo>
                  <a:pt x="186549" y="-3896"/>
                  <a:pt x="430838" y="4982"/>
                  <a:pt x="569946" y="0"/>
                </a:cubicBezTo>
                <a:cubicBezTo>
                  <a:pt x="709054" y="-4982"/>
                  <a:pt x="902820" y="11786"/>
                  <a:pt x="1079898" y="0"/>
                </a:cubicBezTo>
                <a:cubicBezTo>
                  <a:pt x="1256976" y="-11786"/>
                  <a:pt x="1523333" y="54566"/>
                  <a:pt x="1739836" y="0"/>
                </a:cubicBezTo>
                <a:cubicBezTo>
                  <a:pt x="1956339" y="-54566"/>
                  <a:pt x="2116911" y="20405"/>
                  <a:pt x="2309783" y="0"/>
                </a:cubicBezTo>
                <a:cubicBezTo>
                  <a:pt x="2502655" y="-20405"/>
                  <a:pt x="2785550" y="38671"/>
                  <a:pt x="2999718" y="0"/>
                </a:cubicBezTo>
                <a:cubicBezTo>
                  <a:pt x="3037586" y="199472"/>
                  <a:pt x="2944384" y="363339"/>
                  <a:pt x="2999718" y="472601"/>
                </a:cubicBezTo>
                <a:cubicBezTo>
                  <a:pt x="2777756" y="544459"/>
                  <a:pt x="2678244" y="402703"/>
                  <a:pt x="2399774" y="472601"/>
                </a:cubicBezTo>
                <a:cubicBezTo>
                  <a:pt x="2121304" y="542499"/>
                  <a:pt x="1962411" y="427958"/>
                  <a:pt x="1739836" y="472601"/>
                </a:cubicBezTo>
                <a:cubicBezTo>
                  <a:pt x="1517261" y="517244"/>
                  <a:pt x="1362093" y="446086"/>
                  <a:pt x="1229884" y="472601"/>
                </a:cubicBezTo>
                <a:cubicBezTo>
                  <a:pt x="1097675" y="499116"/>
                  <a:pt x="871324" y="417625"/>
                  <a:pt x="629941" y="472601"/>
                </a:cubicBezTo>
                <a:cubicBezTo>
                  <a:pt x="388558" y="527577"/>
                  <a:pt x="182217" y="434676"/>
                  <a:pt x="0" y="472601"/>
                </a:cubicBezTo>
                <a:cubicBezTo>
                  <a:pt x="-121" y="301038"/>
                  <a:pt x="23551" y="227399"/>
                  <a:pt x="0" y="0"/>
                </a:cubicBezTo>
                <a:close/>
              </a:path>
            </a:pathLst>
          </a:custGeom>
          <a:noFill/>
          <a:ln w="19050" cmpd="sng">
            <a:solidFill>
              <a:schemeClr val="accent3">
                <a:lumMod val="75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72000" rtlCol="0" anchor="b" anchorCtr="0"/>
          <a:lstStyle/>
          <a:p>
            <a:r>
              <a:rPr lang="en-US" sz="1000" b="1">
                <a:solidFill>
                  <a:schemeClr val="tx1"/>
                </a:solidFill>
              </a:rPr>
              <a:t>Fixed CA Chain</a:t>
            </a:r>
          </a:p>
          <a:p>
            <a:r>
              <a:rPr lang="en-US" sz="1000">
                <a:solidFill>
                  <a:schemeClr val="tx1"/>
                </a:solidFill>
              </a:rPr>
              <a:t>- tlsMutualAuthenticationCertificateChain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231ED7C-9A65-704A-AB8B-6FFAB56C243A}"/>
              </a:ext>
            </a:extLst>
          </p:cNvPr>
          <p:cNvSpPr txBox="1"/>
          <p:nvPr/>
        </p:nvSpPr>
        <p:spPr>
          <a:xfrm>
            <a:off x="9857724" y="5637240"/>
            <a:ext cx="3105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accent3">
                    <a:lumMod val="75000"/>
                  </a:schemeClr>
                </a:solidFill>
              </a:rPr>
              <a:t>TLS for client connections (trusted certificates)</a:t>
            </a:r>
          </a:p>
        </p:txBody>
      </p:sp>
    </p:spTree>
    <p:extLst>
      <p:ext uri="{BB962C8B-B14F-4D97-AF65-F5344CB8AC3E}">
        <p14:creationId xmlns:p14="http://schemas.microsoft.com/office/powerpoint/2010/main" val="2215622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1. Receive Request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19098" y="4323714"/>
            <a:ext cx="19217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3. Inject Fault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973480" y="2948459"/>
            <a:ext cx="3997396" cy="2867691"/>
            <a:chOff x="1903674" y="2827807"/>
            <a:chExt cx="3866269" cy="2867691"/>
          </a:xfrm>
        </p:grpSpPr>
        <p:sp>
          <p:nvSpPr>
            <p:cNvPr id="22" name="Rounded Rectangle 21"/>
            <p:cNvSpPr/>
            <p:nvPr/>
          </p:nvSpPr>
          <p:spPr>
            <a:xfrm>
              <a:off x="2208474" y="31326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056074" y="29802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1903674" y="28278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sp>
        <p:nvSpPr>
          <p:cNvPr id="75" name="Rectangle 74"/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flipH="1" flipV="1">
            <a:off x="6606316" y="4594953"/>
            <a:ext cx="3567666" cy="251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Chaos</a:t>
            </a:r>
          </a:p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20" name="Elbow Connector 19"/>
          <p:cNvCxnSpPr/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7973480" y="2948459"/>
            <a:ext cx="3997396" cy="2867691"/>
            <a:chOff x="1903674" y="2827807"/>
            <a:chExt cx="3866269" cy="2867691"/>
          </a:xfrm>
        </p:grpSpPr>
        <p:sp>
          <p:nvSpPr>
            <p:cNvPr id="24" name="Rounded Rectangle 23"/>
            <p:cNvSpPr/>
            <p:nvPr/>
          </p:nvSpPr>
          <p:spPr>
            <a:xfrm>
              <a:off x="2208474" y="31326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056074" y="29802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903674" y="28278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cxnSp>
        <p:nvCxnSpPr>
          <p:cNvPr id="17" name="Straight Arrow Connector 16"/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1. Receive Prompt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19097" y="432371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3. Stream Tokens</a:t>
            </a:r>
          </a:p>
        </p:txBody>
      </p:sp>
      <p:sp>
        <p:nvSpPr>
          <p:cNvPr id="75" name="Rectangle 74"/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flipH="1" flipV="1">
            <a:off x="6606316" y="4594953"/>
            <a:ext cx="3567666" cy="2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LLM</a:t>
            </a:r>
          </a:p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Response</a:t>
            </a:r>
          </a:p>
        </p:txBody>
      </p:sp>
      <p:cxnSp>
        <p:nvCxnSpPr>
          <p:cNvPr id="20" name="Elbow Connector 19"/>
          <p:cNvCxnSpPr/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7484922" y="4873880"/>
            <a:ext cx="6313768" cy="1858790"/>
            <a:chOff x="2149801" y="4442817"/>
            <a:chExt cx="6313768" cy="1858790"/>
          </a:xfrm>
        </p:grpSpPr>
        <p:grpSp>
          <p:nvGrpSpPr>
            <p:cNvPr id="2" name="Group 1"/>
            <p:cNvGrpSpPr/>
            <p:nvPr/>
          </p:nvGrpSpPr>
          <p:grpSpPr>
            <a:xfrm>
              <a:off x="2149801" y="4442817"/>
              <a:ext cx="6313768" cy="1654400"/>
              <a:chOff x="2149801" y="4442817"/>
              <a:chExt cx="6313768" cy="165440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2149801" y="4442817"/>
                <a:ext cx="6313768" cy="1589277"/>
                <a:chOff x="2149801" y="4125318"/>
                <a:chExt cx="6313768" cy="1589277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2149801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3940870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System </a:t>
                  </a:r>
                </a:p>
                <a:p>
                  <a:pPr algn="ctr"/>
                  <a:r>
                    <a:rPr lang="en-US" sz="100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Under</a:t>
                  </a:r>
                </a:p>
                <a:p>
                  <a:pPr algn="ctr"/>
                  <a:r>
                    <a:rPr lang="en-US" sz="100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5731939" y="4127132"/>
                  <a:ext cx="940561" cy="1587463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Mock </a:t>
                  </a:r>
                </a:p>
                <a:p>
                  <a:pPr algn="ctr"/>
                  <a:r>
                    <a:rPr lang="en-US" sz="100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Server</a:t>
                  </a:r>
                </a:p>
              </p:txBody>
            </p:sp>
            <p:grpSp>
              <p:nvGrpSpPr>
                <p:cNvPr id="8" name="Group 7"/>
                <p:cNvGrpSpPr/>
                <p:nvPr/>
              </p:nvGrpSpPr>
              <p:grpSpPr>
                <a:xfrm>
                  <a:off x="5022083" y="4343024"/>
                  <a:ext cx="569204" cy="1155678"/>
                  <a:chOff x="5118828" y="2246141"/>
                  <a:chExt cx="569204" cy="1155678"/>
                </a:xfrm>
              </p:grpSpPr>
              <p:cxnSp>
                <p:nvCxnSpPr>
                  <p:cNvPr id="16" name="Straight Arrow Connector 15"/>
                  <p:cNvCxnSpPr/>
                  <p:nvPr/>
                </p:nvCxnSpPr>
                <p:spPr>
                  <a:xfrm flipV="1">
                    <a:off x="5118828" y="2246141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Arrow Connector 16"/>
                  <p:cNvCxnSpPr/>
                  <p:nvPr/>
                </p:nvCxnSpPr>
                <p:spPr>
                  <a:xfrm>
                    <a:off x="5118828" y="2811313"/>
                    <a:ext cx="569204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Arrow Connector 17"/>
                  <p:cNvCxnSpPr/>
                  <p:nvPr/>
                </p:nvCxnSpPr>
                <p:spPr>
                  <a:xfrm>
                    <a:off x="5118828" y="3065330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" name="Straight Arrow Connector 8"/>
                <p:cNvCxnSpPr/>
                <p:nvPr/>
              </p:nvCxnSpPr>
              <p:spPr>
                <a:xfrm>
                  <a:off x="3231014" y="4920863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Rectangle 9"/>
                <p:cNvSpPr/>
                <p:nvPr/>
              </p:nvSpPr>
              <p:spPr>
                <a:xfrm>
                  <a:off x="7523008" y="4726981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7523008" y="4125318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1</a:t>
                  </a:r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7523008" y="5328644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436" tIns="45718" rIns="91436" bIns="45718" rtlCol="0" anchor="ctr" anchorCtr="0"/>
                <a:lstStyle/>
                <a:p>
                  <a:pPr algn="ctr"/>
                  <a:r>
                    <a:rPr lang="en-US" sz="90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cxnSp>
              <p:nvCxnSpPr>
                <p:cNvPr id="13" name="Straight Arrow Connector 12"/>
                <p:cNvCxnSpPr/>
                <p:nvPr/>
              </p:nvCxnSpPr>
              <p:spPr>
                <a:xfrm>
                  <a:off x="6813152" y="4906382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Arrow Connector 13"/>
                <p:cNvCxnSpPr/>
                <p:nvPr/>
              </p:nvCxnSpPr>
              <p:spPr>
                <a:xfrm>
                  <a:off x="6813152" y="4343024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Arrow Connector 14"/>
                <p:cNvCxnSpPr/>
                <p:nvPr/>
              </p:nvCxnSpPr>
              <p:spPr>
                <a:xfrm>
                  <a:off x="6813152" y="5496888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" name="Straight Arrow Connector 74"/>
              <p:cNvCxnSpPr/>
              <p:nvPr/>
            </p:nvCxnSpPr>
            <p:spPr>
              <a:xfrm rot="16200000" flipH="1">
                <a:off x="4191245" y="4086242"/>
                <a:ext cx="439813" cy="3582138"/>
              </a:xfrm>
              <a:prstGeom prst="bentConnector3">
                <a:avLst>
                  <a:gd name="adj1" fmla="val 151977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2652648" y="6024608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2. Verify Responses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46981" y="4935727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/>
                <a:t>1. Test</a:t>
              </a:r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DD2E7644-B3C6-BF4B-9FF1-A2F2E84FA400}"/>
              </a:ext>
            </a:extLst>
          </p:cNvPr>
          <p:cNvSpPr/>
          <p:nvPr/>
        </p:nvSpPr>
        <p:spPr>
          <a:xfrm>
            <a:off x="9234424" y="2885538"/>
            <a:ext cx="940561" cy="7078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System </a:t>
            </a: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Under</a:t>
            </a: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Test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3CF2EA3-46E7-B74B-9A2D-B668A4A2903A}"/>
              </a:ext>
            </a:extLst>
          </p:cNvPr>
          <p:cNvSpPr/>
          <p:nvPr/>
        </p:nvSpPr>
        <p:spPr>
          <a:xfrm>
            <a:off x="11025493" y="2445725"/>
            <a:ext cx="940561" cy="1587463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Mock </a:t>
            </a:r>
          </a:p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Server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B9AE29D-DD48-484A-923D-163573B8FEC1}"/>
              </a:ext>
            </a:extLst>
          </p:cNvPr>
          <p:cNvGrpSpPr/>
          <p:nvPr/>
        </p:nvGrpSpPr>
        <p:grpSpPr>
          <a:xfrm>
            <a:off x="10315637" y="2661617"/>
            <a:ext cx="569204" cy="1155678"/>
            <a:chOff x="5118828" y="2246141"/>
            <a:chExt cx="569204" cy="1155678"/>
          </a:xfrm>
        </p:grpSpPr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35F3CAF3-1D91-0D47-A442-AE608355BD23}"/>
                </a:ext>
              </a:extLst>
            </p:cNvPr>
            <p:cNvCxnSpPr/>
            <p:nvPr/>
          </p:nvCxnSpPr>
          <p:spPr>
            <a:xfrm flipV="1">
              <a:off x="5118828" y="2246141"/>
              <a:ext cx="569204" cy="3364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4BABA5FF-856C-5449-9563-39AEE53A3E2F}"/>
                </a:ext>
              </a:extLst>
            </p:cNvPr>
            <p:cNvCxnSpPr/>
            <p:nvPr/>
          </p:nvCxnSpPr>
          <p:spPr>
            <a:xfrm>
              <a:off x="5118828" y="2811313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4531EFF7-F80B-F245-A1F2-AFA2AEC56943}"/>
                </a:ext>
              </a:extLst>
            </p:cNvPr>
            <p:cNvCxnSpPr/>
            <p:nvPr/>
          </p:nvCxnSpPr>
          <p:spPr>
            <a:xfrm>
              <a:off x="5118828" y="3065330"/>
              <a:ext cx="569204" cy="3364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5F569CDC-1C9F-F34B-91EC-39873A951689}"/>
              </a:ext>
            </a:extLst>
          </p:cNvPr>
          <p:cNvCxnSpPr/>
          <p:nvPr/>
        </p:nvCxnSpPr>
        <p:spPr>
          <a:xfrm>
            <a:off x="8524568" y="3239456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87EB875B-BD02-0448-AE8E-162214BF6E4F}"/>
              </a:ext>
            </a:extLst>
          </p:cNvPr>
          <p:cNvSpPr/>
          <p:nvPr/>
        </p:nvSpPr>
        <p:spPr>
          <a:xfrm>
            <a:off x="12816562" y="3045574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Service 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16C38C2-FA9F-5D42-846D-F54F8D90AEF8}"/>
              </a:ext>
            </a:extLst>
          </p:cNvPr>
          <p:cNvSpPr/>
          <p:nvPr/>
        </p:nvSpPr>
        <p:spPr>
          <a:xfrm>
            <a:off x="12816562" y="2443911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>
                <a:solidFill>
                  <a:schemeClr val="tx1"/>
                </a:solidFill>
                <a:latin typeface="Helvetica"/>
                <a:cs typeface="Helvetica"/>
              </a:rPr>
              <a:t>Service 1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FDC9A00-4ABC-B74F-A190-DEBBD242287C}"/>
              </a:ext>
            </a:extLst>
          </p:cNvPr>
          <p:cNvSpPr/>
          <p:nvPr/>
        </p:nvSpPr>
        <p:spPr>
          <a:xfrm>
            <a:off x="12816562" y="3647237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Service 2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04A4D3A-28CE-5549-8651-A32106E73596}"/>
              </a:ext>
            </a:extLst>
          </p:cNvPr>
          <p:cNvCxnSpPr/>
          <p:nvPr/>
        </p:nvCxnSpPr>
        <p:spPr>
          <a:xfrm>
            <a:off x="12106706" y="3224975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AE9604DF-B73E-5142-BC3F-B02FFA1F0288}"/>
              </a:ext>
            </a:extLst>
          </p:cNvPr>
          <p:cNvCxnSpPr/>
          <p:nvPr/>
        </p:nvCxnSpPr>
        <p:spPr>
          <a:xfrm>
            <a:off x="12106706" y="2661617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E19B290F-8856-3D41-AB55-6661F5A55D1B}"/>
              </a:ext>
            </a:extLst>
          </p:cNvPr>
          <p:cNvCxnSpPr/>
          <p:nvPr/>
        </p:nvCxnSpPr>
        <p:spPr>
          <a:xfrm>
            <a:off x="12106706" y="3815481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727" y="3566175"/>
            <a:ext cx="1983406" cy="4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21663" y="3291482"/>
            <a:ext cx="275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3. Request Brief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21663" y="412169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5. Export Brief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rot="5400000">
            <a:off x="7662580" y="2914941"/>
            <a:ext cx="422144" cy="253384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Can 1"/>
          <p:cNvSpPr/>
          <p:nvPr/>
        </p:nvSpPr>
        <p:spPr>
          <a:xfrm>
            <a:off x="11173710" y="3122264"/>
            <a:ext cx="988828" cy="868444"/>
          </a:xfrm>
          <a:prstGeom prst="can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LLM</a:t>
            </a:r>
          </a:p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Traffic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664564" y="3242893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714192" y="3567122"/>
            <a:ext cx="1355774" cy="7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639761" y="327479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4. Analyse Traffic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457229" y="1823774"/>
            <a:ext cx="1355231" cy="1012102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>
                <a:lumMod val="50000"/>
                <a:lumOff val="50000"/>
                <a:alpha val="70000"/>
              </a:schemeClr>
            </a:solidFill>
            <a:prstDash val="dash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Proxy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6606729" y="2326837"/>
            <a:ext cx="1764891" cy="1888"/>
          </a:xfrm>
          <a:prstGeom prst="straightConnector1">
            <a:avLst/>
          </a:prstGeom>
          <a:ln>
            <a:solidFill>
              <a:schemeClr val="accent5">
                <a:alpha val="70000"/>
              </a:schemeClr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521665" y="2049840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1. Proxy LLM Call</a:t>
            </a:r>
          </a:p>
        </p:txBody>
      </p:sp>
      <p:cxnSp>
        <p:nvCxnSpPr>
          <p:cNvPr id="22" name="Elbow Connector 21"/>
          <p:cNvCxnSpPr/>
          <p:nvPr/>
        </p:nvCxnSpPr>
        <p:spPr>
          <a:xfrm>
            <a:off x="9876256" y="2329825"/>
            <a:ext cx="1783814" cy="741880"/>
          </a:xfrm>
          <a:prstGeom prst="bentConnector2">
            <a:avLst/>
          </a:prstGeom>
          <a:ln>
            <a:solidFill>
              <a:schemeClr val="accent5">
                <a:alpha val="70000"/>
              </a:schemeClr>
            </a:solidFill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12460" y="2060473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>
                    <a:lumMod val="50000"/>
                  </a:schemeClr>
                </a:solidFill>
              </a:rPr>
              <a:t>2. Record Traffic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7484922" y="4873880"/>
            <a:ext cx="6313768" cy="1858790"/>
            <a:chOff x="2149801" y="4442817"/>
            <a:chExt cx="6313768" cy="1858790"/>
          </a:xfrm>
        </p:grpSpPr>
        <p:grpSp>
          <p:nvGrpSpPr>
            <p:cNvPr id="2" name="Group 1"/>
            <p:cNvGrpSpPr/>
            <p:nvPr/>
          </p:nvGrpSpPr>
          <p:grpSpPr>
            <a:xfrm>
              <a:off x="2149801" y="4442817"/>
              <a:ext cx="6313768" cy="1654400"/>
              <a:chOff x="2149801" y="4442817"/>
              <a:chExt cx="6313768" cy="165440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2149801" y="4442817"/>
                <a:ext cx="6313768" cy="1589277"/>
                <a:chOff x="2149801" y="4125318"/>
                <a:chExt cx="6313768" cy="1589277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2149801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3940870" y="4566945"/>
                  <a:ext cx="940561" cy="7078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System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Under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Test</a:t>
                  </a:r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5731939" y="4127132"/>
                  <a:ext cx="940561" cy="1587463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Mock </a:t>
                  </a:r>
                </a:p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Server</a:t>
                  </a:r>
                </a:p>
              </p:txBody>
            </p:sp>
            <p:grpSp>
              <p:nvGrpSpPr>
                <p:cNvPr id="8" name="Group 7"/>
                <p:cNvGrpSpPr/>
                <p:nvPr/>
              </p:nvGrpSpPr>
              <p:grpSpPr>
                <a:xfrm>
                  <a:off x="5022083" y="4343024"/>
                  <a:ext cx="569204" cy="1155678"/>
                  <a:chOff x="5118828" y="2246141"/>
                  <a:chExt cx="569204" cy="1155678"/>
                </a:xfrm>
              </p:grpSpPr>
              <p:cxnSp>
                <p:nvCxnSpPr>
                  <p:cNvPr id="16" name="Straight Arrow Connector 15"/>
                  <p:cNvCxnSpPr/>
                  <p:nvPr/>
                </p:nvCxnSpPr>
                <p:spPr>
                  <a:xfrm flipV="1">
                    <a:off x="5118828" y="2246141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Arrow Connector 16"/>
                  <p:cNvCxnSpPr/>
                  <p:nvPr/>
                </p:nvCxnSpPr>
                <p:spPr>
                  <a:xfrm>
                    <a:off x="5118828" y="2811313"/>
                    <a:ext cx="569204" cy="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Arrow Connector 17"/>
                  <p:cNvCxnSpPr/>
                  <p:nvPr/>
                </p:nvCxnSpPr>
                <p:spPr>
                  <a:xfrm>
                    <a:off x="5118828" y="3065330"/>
                    <a:ext cx="569204" cy="336489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" name="Straight Arrow Connector 8"/>
                <p:cNvCxnSpPr/>
                <p:nvPr/>
              </p:nvCxnSpPr>
              <p:spPr>
                <a:xfrm>
                  <a:off x="3231014" y="4920863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Rectangle 9"/>
                <p:cNvSpPr/>
                <p:nvPr/>
              </p:nvSpPr>
              <p:spPr>
                <a:xfrm>
                  <a:off x="7523008" y="4726981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7523008" y="4125318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1</a:t>
                  </a:r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7523008" y="5328644"/>
                  <a:ext cx="940561" cy="384137"/>
                </a:xfrm>
                <a:prstGeom prst="rect">
                  <a:avLst/>
                </a:prstGeom>
                <a:solidFill>
                  <a:schemeClr val="bg1"/>
                </a:solidFill>
                <a:ln w="1905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436" tIns="45718" rIns="91436" bIns="45718" rtlCol="0" anchor="ctr" anchorCtr="0"/>
                <a:lstStyle/>
                <a:p>
                  <a:pPr algn="ctr"/>
                  <a:r>
                    <a:rPr lang="en-US" sz="900" dirty="0">
                      <a:solidFill>
                        <a:schemeClr val="tx1"/>
                      </a:solidFill>
                      <a:latin typeface="Helvetica"/>
                      <a:cs typeface="Helvetica"/>
                    </a:rPr>
                    <a:t>Service 2</a:t>
                  </a:r>
                </a:p>
              </p:txBody>
            </p:sp>
            <p:cxnSp>
              <p:nvCxnSpPr>
                <p:cNvPr id="13" name="Straight Arrow Connector 12"/>
                <p:cNvCxnSpPr/>
                <p:nvPr/>
              </p:nvCxnSpPr>
              <p:spPr>
                <a:xfrm>
                  <a:off x="6813152" y="4906382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Arrow Connector 13"/>
                <p:cNvCxnSpPr/>
                <p:nvPr/>
              </p:nvCxnSpPr>
              <p:spPr>
                <a:xfrm>
                  <a:off x="6813152" y="4343024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Arrow Connector 14"/>
                <p:cNvCxnSpPr/>
                <p:nvPr/>
              </p:nvCxnSpPr>
              <p:spPr>
                <a:xfrm>
                  <a:off x="6813152" y="5496888"/>
                  <a:ext cx="569204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" name="Straight Arrow Connector 74"/>
              <p:cNvCxnSpPr/>
              <p:nvPr/>
            </p:nvCxnSpPr>
            <p:spPr>
              <a:xfrm rot="16200000" flipH="1">
                <a:off x="4191245" y="4086242"/>
                <a:ext cx="439813" cy="3582138"/>
              </a:xfrm>
              <a:prstGeom prst="bentConnector3">
                <a:avLst>
                  <a:gd name="adj1" fmla="val 151977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2652648" y="6024608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2. Verify Requests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46981" y="4935727"/>
              <a:ext cx="2118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1. Test</a:t>
              </a:r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DD2E7644-B3C6-BF4B-9FF1-A2F2E84FA400}"/>
              </a:ext>
            </a:extLst>
          </p:cNvPr>
          <p:cNvSpPr/>
          <p:nvPr/>
        </p:nvSpPr>
        <p:spPr>
          <a:xfrm>
            <a:off x="9234424" y="2885538"/>
            <a:ext cx="940561" cy="7078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System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Under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Test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3CF2EA3-46E7-B74B-9A2D-B668A4A2903A}"/>
              </a:ext>
            </a:extLst>
          </p:cNvPr>
          <p:cNvSpPr/>
          <p:nvPr/>
        </p:nvSpPr>
        <p:spPr>
          <a:xfrm>
            <a:off x="11025493" y="2445725"/>
            <a:ext cx="940561" cy="1587463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Mock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Server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B9AE29D-DD48-484A-923D-163573B8FEC1}"/>
              </a:ext>
            </a:extLst>
          </p:cNvPr>
          <p:cNvGrpSpPr/>
          <p:nvPr/>
        </p:nvGrpSpPr>
        <p:grpSpPr>
          <a:xfrm>
            <a:off x="10315637" y="2661617"/>
            <a:ext cx="569204" cy="1155678"/>
            <a:chOff x="5118828" y="2246141"/>
            <a:chExt cx="569204" cy="1155678"/>
          </a:xfrm>
        </p:grpSpPr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35F3CAF3-1D91-0D47-A442-AE608355BD23}"/>
                </a:ext>
              </a:extLst>
            </p:cNvPr>
            <p:cNvCxnSpPr/>
            <p:nvPr/>
          </p:nvCxnSpPr>
          <p:spPr>
            <a:xfrm flipV="1">
              <a:off x="5118828" y="2246141"/>
              <a:ext cx="569204" cy="3364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4BABA5FF-856C-5449-9563-39AEE53A3E2F}"/>
                </a:ext>
              </a:extLst>
            </p:cNvPr>
            <p:cNvCxnSpPr/>
            <p:nvPr/>
          </p:nvCxnSpPr>
          <p:spPr>
            <a:xfrm>
              <a:off x="5118828" y="2811313"/>
              <a:ext cx="56920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4531EFF7-F80B-F245-A1F2-AFA2AEC56943}"/>
                </a:ext>
              </a:extLst>
            </p:cNvPr>
            <p:cNvCxnSpPr/>
            <p:nvPr/>
          </p:nvCxnSpPr>
          <p:spPr>
            <a:xfrm>
              <a:off x="5118828" y="3065330"/>
              <a:ext cx="569204" cy="33648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5F569CDC-1C9F-F34B-91EC-39873A951689}"/>
              </a:ext>
            </a:extLst>
          </p:cNvPr>
          <p:cNvCxnSpPr/>
          <p:nvPr/>
        </p:nvCxnSpPr>
        <p:spPr>
          <a:xfrm>
            <a:off x="8524568" y="3239456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87EB875B-BD02-0448-AE8E-162214BF6E4F}"/>
              </a:ext>
            </a:extLst>
          </p:cNvPr>
          <p:cNvSpPr/>
          <p:nvPr/>
        </p:nvSpPr>
        <p:spPr>
          <a:xfrm>
            <a:off x="12816562" y="3045574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Service 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16C38C2-FA9F-5D42-846D-F54F8D90AEF8}"/>
              </a:ext>
            </a:extLst>
          </p:cNvPr>
          <p:cNvSpPr/>
          <p:nvPr/>
        </p:nvSpPr>
        <p:spPr>
          <a:xfrm>
            <a:off x="12816562" y="2443911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Service 1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FDC9A00-4ABC-B74F-A190-DEBBD242287C}"/>
              </a:ext>
            </a:extLst>
          </p:cNvPr>
          <p:cNvSpPr/>
          <p:nvPr/>
        </p:nvSpPr>
        <p:spPr>
          <a:xfrm>
            <a:off x="12816562" y="3647237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Service 2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04A4D3A-28CE-5549-8651-A32106E73596}"/>
              </a:ext>
            </a:extLst>
          </p:cNvPr>
          <p:cNvCxnSpPr/>
          <p:nvPr/>
        </p:nvCxnSpPr>
        <p:spPr>
          <a:xfrm>
            <a:off x="12106706" y="3224975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AE9604DF-B73E-5142-BC3F-B02FFA1F0288}"/>
              </a:ext>
            </a:extLst>
          </p:cNvPr>
          <p:cNvCxnSpPr/>
          <p:nvPr/>
        </p:nvCxnSpPr>
        <p:spPr>
          <a:xfrm>
            <a:off x="12106706" y="2661617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E19B290F-8856-3D41-AB55-6661F5A55D1B}"/>
              </a:ext>
            </a:extLst>
          </p:cNvPr>
          <p:cNvCxnSpPr/>
          <p:nvPr/>
        </p:nvCxnSpPr>
        <p:spPr>
          <a:xfrm>
            <a:off x="12106706" y="3815481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1875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D9AB7D2D-9ED5-D52F-9010-898D367F6D44}"/>
              </a:ext>
            </a:extLst>
          </p:cNvPr>
          <p:cNvCxnSpPr/>
          <p:nvPr/>
        </p:nvCxnSpPr>
        <p:spPr>
          <a:xfrm flipV="1">
            <a:off x="6606727" y="3566175"/>
            <a:ext cx="1983406" cy="4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55B7FF9-6C50-E073-3E01-93F2D9E7E3A7}"/>
              </a:ext>
            </a:extLst>
          </p:cNvPr>
          <p:cNvSpPr txBox="1"/>
          <p:nvPr/>
        </p:nvSpPr>
        <p:spPr>
          <a:xfrm>
            <a:off x="6521663" y="3291482"/>
            <a:ext cx="275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Ramp Virtual Users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DD945A-D248-1C0F-D263-0B56A1265C5E}"/>
              </a:ext>
            </a:extLst>
          </p:cNvPr>
          <p:cNvSpPr txBox="1"/>
          <p:nvPr/>
        </p:nvSpPr>
        <p:spPr>
          <a:xfrm>
            <a:off x="6521663" y="412169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5. Verify SLO</a:t>
            </a:r>
          </a:p>
        </p:txBody>
      </p:sp>
      <p:cxnSp>
        <p:nvCxnSpPr>
          <p:cNvPr id="5" name="Straight Arrow Connector 87">
            <a:extLst>
              <a:ext uri="{FF2B5EF4-FFF2-40B4-BE49-F238E27FC236}">
                <a16:creationId xmlns:a16="http://schemas.microsoft.com/office/drawing/2014/main" id="{6D5DF925-90DC-FAD8-676F-21EA686CD2B3}"/>
              </a:ext>
            </a:extLst>
          </p:cNvPr>
          <p:cNvCxnSpPr/>
          <p:nvPr/>
        </p:nvCxnSpPr>
        <p:spPr>
          <a:xfrm rot="5400000">
            <a:off x="7662580" y="2914941"/>
            <a:ext cx="422144" cy="253384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" name="Can 5">
            <a:extLst>
              <a:ext uri="{FF2B5EF4-FFF2-40B4-BE49-F238E27FC236}">
                <a16:creationId xmlns:a16="http://schemas.microsoft.com/office/drawing/2014/main" id="{1C435CCD-27A8-E7B7-EC3D-E8AB4D1EFF8F}"/>
              </a:ext>
            </a:extLst>
          </p:cNvPr>
          <p:cNvSpPr/>
          <p:nvPr/>
        </p:nvSpPr>
        <p:spPr>
          <a:xfrm>
            <a:off x="11173710" y="3122264"/>
            <a:ext cx="988828" cy="868444"/>
          </a:xfrm>
          <a:prstGeom prst="can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SLO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Samples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36CD14-8062-827A-4BB3-C8EFB46C6FCA}"/>
              </a:ext>
            </a:extLst>
          </p:cNvPr>
          <p:cNvSpPr/>
          <p:nvPr/>
        </p:nvSpPr>
        <p:spPr>
          <a:xfrm>
            <a:off x="8664564" y="3242893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Virtual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Users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B5AE56B-C423-FE00-5AF5-80FC47B66101}"/>
              </a:ext>
            </a:extLst>
          </p:cNvPr>
          <p:cNvCxnSpPr/>
          <p:nvPr/>
        </p:nvCxnSpPr>
        <p:spPr>
          <a:xfrm>
            <a:off x="9714192" y="3567122"/>
            <a:ext cx="1355774" cy="7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F3DA4D8-1D0B-E54B-317A-1F0E920B7F65}"/>
              </a:ext>
            </a:extLst>
          </p:cNvPr>
          <p:cNvSpPr txBox="1"/>
          <p:nvPr/>
        </p:nvSpPr>
        <p:spPr>
          <a:xfrm>
            <a:off x="9639761" y="327479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Record Metrics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AAA5194-CA2E-404E-18BC-C7031581D00D}"/>
              </a:ext>
            </a:extLst>
          </p:cNvPr>
          <p:cNvSpPr/>
          <p:nvPr/>
        </p:nvSpPr>
        <p:spPr>
          <a:xfrm>
            <a:off x="8457229" y="1823774"/>
            <a:ext cx="1355231" cy="1012102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Helvetica"/>
                <a:cs typeface="Helvetica"/>
              </a:rPr>
              <a:t>Load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Helvetica"/>
                <a:cs typeface="Helvetica"/>
              </a:rPr>
              <a:t>Scenario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8B4D2AE-A5EA-6177-A69A-3281E191637B}"/>
              </a:ext>
            </a:extLst>
          </p:cNvPr>
          <p:cNvCxnSpPr/>
          <p:nvPr/>
        </p:nvCxnSpPr>
        <p:spPr>
          <a:xfrm flipV="1">
            <a:off x="6606729" y="2326837"/>
            <a:ext cx="1764891" cy="1888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31C76BD-4D63-2959-0862-198D4ACA5357}"/>
              </a:ext>
            </a:extLst>
          </p:cNvPr>
          <p:cNvSpPr txBox="1"/>
          <p:nvPr/>
        </p:nvSpPr>
        <p:spPr>
          <a:xfrm>
            <a:off x="6521665" y="2049840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Trigger Run</a:t>
            </a:r>
          </a:p>
        </p:txBody>
      </p: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960844B1-1B6B-D08F-E203-FF7EAE723CA1}"/>
              </a:ext>
            </a:extLst>
          </p:cNvPr>
          <p:cNvCxnSpPr/>
          <p:nvPr/>
        </p:nvCxnSpPr>
        <p:spPr>
          <a:xfrm>
            <a:off x="9876256" y="2329825"/>
            <a:ext cx="1783814" cy="741880"/>
          </a:xfrm>
          <a:prstGeom prst="bentConnector2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B113FE2-4257-9E4A-F3CC-7776CAA9CCB4}"/>
              </a:ext>
            </a:extLst>
          </p:cNvPr>
          <p:cNvSpPr txBox="1"/>
          <p:nvPr/>
        </p:nvSpPr>
        <p:spPr>
          <a:xfrm>
            <a:off x="9812460" y="2060473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2. Send to Target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727" y="3566175"/>
            <a:ext cx="1983406" cy="4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21663" y="3291482"/>
            <a:ext cx="275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Open Dashboard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21663" y="412169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5. View / Export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rot="5400000">
            <a:off x="7662580" y="2914941"/>
            <a:ext cx="422144" cy="253384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an 1"/>
          <p:cNvSpPr/>
          <p:nvPr/>
        </p:nvSpPr>
        <p:spPr>
          <a:xfrm>
            <a:off x="11173710" y="3122264"/>
            <a:ext cx="988828" cy="868444"/>
          </a:xfrm>
          <a:prstGeom prst="can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Captured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Traffic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664564" y="3242893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Dashboard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&amp; Retrieve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714192" y="3567122"/>
            <a:ext cx="1355774" cy="7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639761" y="327479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Inspect Traffic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457229" y="1823774"/>
            <a:ext cx="1355231" cy="1012102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>
                <a:lumMod val="50000"/>
                <a:lumOff val="5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Proxy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6606729" y="2326837"/>
            <a:ext cx="1764891" cy="1888"/>
          </a:xfrm>
          <a:prstGeom prst="straightConnector1">
            <a:avLst/>
          </a:prstGeom>
          <a:ln>
            <a:solidFill>
              <a:schemeClr val="accent1">
                <a:alpha val="7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521665" y="2049840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1. Proxy AI Call</a:t>
            </a:r>
          </a:p>
        </p:txBody>
      </p:sp>
      <p:cxnSp>
        <p:nvCxnSpPr>
          <p:cNvPr id="22" name="Elbow Connector 21"/>
          <p:cNvCxnSpPr/>
          <p:nvPr/>
        </p:nvCxnSpPr>
        <p:spPr>
          <a:xfrm>
            <a:off x="9876256" y="2329825"/>
            <a:ext cx="1783814" cy="741880"/>
          </a:xfrm>
          <a:prstGeom prst="bentConnector2">
            <a:avLst/>
          </a:prstGeom>
          <a:ln>
            <a:solidFill>
              <a:schemeClr val="accent1">
                <a:alpha val="7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12460" y="2060473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2. Record Traffic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727" y="3566175"/>
            <a:ext cx="1983406" cy="4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21663" y="3291482"/>
            <a:ext cx="2759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Retrieve Pair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21663" y="412169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5. Explain Fix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rot="5400000">
            <a:off x="7662580" y="2914941"/>
            <a:ext cx="422144" cy="253384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Can 1"/>
          <p:cNvSpPr/>
          <p:nvPr/>
        </p:nvSpPr>
        <p:spPr>
          <a:xfrm>
            <a:off x="11173710" y="3122264"/>
            <a:ext cx="988828" cy="868444"/>
          </a:xfrm>
          <a:prstGeom prst="can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Recorded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Traffic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664564" y="3242893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AI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Assistant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714192" y="3567122"/>
            <a:ext cx="1355774" cy="782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639761" y="327479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Diagnose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457229" y="1823774"/>
            <a:ext cx="1355231" cy="1012102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>
                <a:lumMod val="50000"/>
                <a:lumOff val="50000"/>
                <a:alpha val="70000"/>
              </a:schemeClr>
            </a:solidFill>
            <a:prstDash val="dash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Proxy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6606729" y="2326837"/>
            <a:ext cx="1764891" cy="1888"/>
          </a:xfrm>
          <a:prstGeom prst="straightConnector1">
            <a:avLst/>
          </a:prstGeom>
          <a:ln>
            <a:solidFill>
              <a:schemeClr val="accent6">
                <a:alpha val="70000"/>
              </a:schemeClr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521665" y="2049840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1. Proxy Request</a:t>
            </a:r>
          </a:p>
        </p:txBody>
      </p:sp>
      <p:cxnSp>
        <p:nvCxnSpPr>
          <p:cNvPr id="22" name="Elbow Connector 21"/>
          <p:cNvCxnSpPr/>
          <p:nvPr/>
        </p:nvCxnSpPr>
        <p:spPr>
          <a:xfrm>
            <a:off x="9876256" y="2329825"/>
            <a:ext cx="1783814" cy="741880"/>
          </a:xfrm>
          <a:prstGeom prst="bentConnector2">
            <a:avLst/>
          </a:prstGeom>
          <a:ln>
            <a:solidFill>
              <a:schemeClr val="accent6">
                <a:alpha val="70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12460" y="2060473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2. Record Exchange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7482BE32-192C-AE03-BDDC-4F9A03F74C5B}"/>
              </a:ext>
            </a:extLst>
          </p:cNvPr>
          <p:cNvGrpSpPr/>
          <p:nvPr/>
        </p:nvGrpSpPr>
        <p:grpSpPr>
          <a:xfrm>
            <a:off x="7973480" y="2948459"/>
            <a:ext cx="3997396" cy="2867691"/>
            <a:chOff x="1903674" y="2827807"/>
            <a:chExt cx="3866269" cy="2867691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EFE936CC-F2BF-0F57-C2BD-7202B499F983}"/>
                </a:ext>
              </a:extLst>
            </p:cNvPr>
            <p:cNvSpPr/>
            <p:nvPr/>
          </p:nvSpPr>
          <p:spPr>
            <a:xfrm>
              <a:off x="2208474" y="31326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DA18EAA1-627A-AA87-9C85-26AA3B6FE7FD}"/>
                </a:ext>
              </a:extLst>
            </p:cNvPr>
            <p:cNvSpPr/>
            <p:nvPr/>
          </p:nvSpPr>
          <p:spPr>
            <a:xfrm>
              <a:off x="2056074" y="29802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E63533AF-F2A4-01A0-E397-7447A7D49748}"/>
                </a:ext>
              </a:extLst>
            </p:cNvPr>
            <p:cNvSpPr/>
            <p:nvPr/>
          </p:nvSpPr>
          <p:spPr>
            <a:xfrm>
              <a:off x="1903674" y="28278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B090049-CB24-DF51-8285-18C129FB6E40}"/>
              </a:ext>
            </a:extLst>
          </p:cNvPr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A8073EF-60BE-531C-439D-844A43B52B23}"/>
              </a:ext>
            </a:extLst>
          </p:cNvPr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MCP Call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EACA1DB-92CD-6E01-0CC2-4C78DD115E85}"/>
              </a:ext>
            </a:extLst>
          </p:cNvPr>
          <p:cNvSpPr txBox="1"/>
          <p:nvPr/>
        </p:nvSpPr>
        <p:spPr>
          <a:xfrm>
            <a:off x="6519097" y="432371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Stream SSE Result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15AA747-2BA0-DC66-94EB-50B7B4220A37}"/>
              </a:ext>
            </a:extLst>
          </p:cNvPr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90D218C0-BDF0-B03F-0180-05C64C8FE690}"/>
              </a:ext>
            </a:extLst>
          </p:cNvPr>
          <p:cNvCxnSpPr/>
          <p:nvPr/>
        </p:nvCxnSpPr>
        <p:spPr>
          <a:xfrm flipH="1" flipV="1">
            <a:off x="6606316" y="4594953"/>
            <a:ext cx="3567666" cy="2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39046968-6765-AA4A-3A54-91F398DB5F43}"/>
              </a:ext>
            </a:extLst>
          </p:cNvPr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2057A685-73D1-4430-A677-67195D3E9D2C}"/>
              </a:ext>
            </a:extLst>
          </p:cNvPr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A7300852-CE7D-A0F6-074F-0E5B3FFD1351}"/>
              </a:ext>
            </a:extLst>
          </p:cNvPr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MCP / A2A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Response</a:t>
            </a:r>
          </a:p>
        </p:txBody>
      </p:sp>
      <p:cxnSp>
        <p:nvCxnSpPr>
          <p:cNvPr id="20" name="Elbow Connector 19">
            <a:extLst>
              <a:ext uri="{FF2B5EF4-FFF2-40B4-BE49-F238E27FC236}">
                <a16:creationId xmlns:a16="http://schemas.microsoft.com/office/drawing/2014/main" id="{C0E91DF8-62FB-557F-A913-00C1C2B9352B}"/>
              </a:ext>
            </a:extLst>
          </p:cNvPr>
          <p:cNvCxnSpPr/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1"/>
          <p:cNvCxnSpPr>
            <a:cxnSpLocks/>
            <a:stCxn id="6" idx="3"/>
            <a:endCxn id="7" idx="1"/>
          </p:cNvCxnSpPr>
          <p:nvPr/>
        </p:nvCxnSpPr>
        <p:spPr>
          <a:xfrm>
            <a:off x="4758370" y="1464353"/>
            <a:ext cx="1845100" cy="0"/>
          </a:xfrm>
          <a:prstGeom prst="line">
            <a:avLst/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nector 2"/>
          <p:cNvCxnSpPr>
            <a:cxnSpLocks/>
            <a:stCxn id="8" idx="3"/>
            <a:endCxn id="9" idx="1"/>
          </p:cNvCxnSpPr>
          <p:nvPr/>
        </p:nvCxnSpPr>
        <p:spPr>
          <a:xfrm>
            <a:off x="4758370" y="3528798"/>
            <a:ext cx="1845100" cy="0"/>
          </a:xfrm>
          <a:prstGeom prst="line">
            <a:avLst/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or 3"/>
          <p:cNvCxnSpPr>
            <a:cxnSpLocks/>
            <a:stCxn id="10" idx="3"/>
            <a:endCxn id="11" idx="1"/>
          </p:cNvCxnSpPr>
          <p:nvPr/>
        </p:nvCxnSpPr>
        <p:spPr>
          <a:xfrm>
            <a:off x="4758370" y="5676651"/>
            <a:ext cx="1845100" cy="0"/>
          </a:xfrm>
          <a:prstGeom prst="line">
            <a:avLst/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>
            <a:cxnSpLocks/>
            <a:stCxn id="11" idx="3"/>
            <a:endCxn id="12" idx="1"/>
          </p:cNvCxnSpPr>
          <p:nvPr/>
        </p:nvCxnSpPr>
        <p:spPr>
          <a:xfrm>
            <a:off x="10160896" y="5676651"/>
            <a:ext cx="1845099" cy="0"/>
          </a:xfrm>
          <a:prstGeom prst="line">
            <a:avLst/>
          </a:prstGeom>
          <a:ln w="28575">
            <a:solidFill>
              <a:srgbClr val="4F81BD"/>
            </a:solidFill>
            <a:rou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200944" y="1005588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57330 w 3557426"/>
              <a:gd name="csY1" fmla="*/ 0 h 917530"/>
              <a:gd name="csX2" fmla="*/ 1043512 w 3557426"/>
              <a:gd name="csY2" fmla="*/ 0 h 917530"/>
              <a:gd name="csX3" fmla="*/ 1565267 w 3557426"/>
              <a:gd name="csY3" fmla="*/ 0 h 917530"/>
              <a:gd name="csX4" fmla="*/ 2193746 w 3557426"/>
              <a:gd name="csY4" fmla="*/ 0 h 917530"/>
              <a:gd name="csX5" fmla="*/ 2751076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67940 h 917530"/>
              <a:gd name="csX8" fmla="*/ 3557426 w 3557426"/>
              <a:gd name="csY8" fmla="*/ 917530 h 917530"/>
              <a:gd name="csX9" fmla="*/ 2964522 w 3557426"/>
              <a:gd name="csY9" fmla="*/ 917530 h 917530"/>
              <a:gd name="csX10" fmla="*/ 2442766 w 3557426"/>
              <a:gd name="csY10" fmla="*/ 917530 h 917530"/>
              <a:gd name="csX11" fmla="*/ 1778713 w 3557426"/>
              <a:gd name="csY11" fmla="*/ 917530 h 917530"/>
              <a:gd name="csX12" fmla="*/ 1221383 w 3557426"/>
              <a:gd name="csY12" fmla="*/ 917530 h 917530"/>
              <a:gd name="csX13" fmla="*/ 735201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77116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97535" y="2111"/>
                  <a:pt x="345435" y="-9830"/>
                  <a:pt x="557330" y="0"/>
                </a:cubicBezTo>
                <a:cubicBezTo>
                  <a:pt x="769225" y="9830"/>
                  <a:pt x="850980" y="-12900"/>
                  <a:pt x="1043512" y="0"/>
                </a:cubicBezTo>
                <a:cubicBezTo>
                  <a:pt x="1236044" y="12900"/>
                  <a:pt x="1426430" y="-25286"/>
                  <a:pt x="1565267" y="0"/>
                </a:cubicBezTo>
                <a:cubicBezTo>
                  <a:pt x="1704104" y="25286"/>
                  <a:pt x="1931425" y="-13205"/>
                  <a:pt x="2193746" y="0"/>
                </a:cubicBezTo>
                <a:cubicBezTo>
                  <a:pt x="2456067" y="13205"/>
                  <a:pt x="2561878" y="26642"/>
                  <a:pt x="2751076" y="0"/>
                </a:cubicBezTo>
                <a:cubicBezTo>
                  <a:pt x="2940274" y="-26642"/>
                  <a:pt x="3180436" y="-38503"/>
                  <a:pt x="3557426" y="0"/>
                </a:cubicBezTo>
                <a:cubicBezTo>
                  <a:pt x="3579983" y="184600"/>
                  <a:pt x="3553751" y="370817"/>
                  <a:pt x="3557426" y="467940"/>
                </a:cubicBezTo>
                <a:cubicBezTo>
                  <a:pt x="3561101" y="565063"/>
                  <a:pt x="3548039" y="752616"/>
                  <a:pt x="3557426" y="917530"/>
                </a:cubicBezTo>
                <a:cubicBezTo>
                  <a:pt x="3336833" y="936237"/>
                  <a:pt x="3196416" y="915531"/>
                  <a:pt x="2964522" y="917530"/>
                </a:cubicBezTo>
                <a:cubicBezTo>
                  <a:pt x="2732628" y="919529"/>
                  <a:pt x="2693695" y="939447"/>
                  <a:pt x="2442766" y="917530"/>
                </a:cubicBezTo>
                <a:cubicBezTo>
                  <a:pt x="2191837" y="895613"/>
                  <a:pt x="2048197" y="898332"/>
                  <a:pt x="1778713" y="917530"/>
                </a:cubicBezTo>
                <a:cubicBezTo>
                  <a:pt x="1509229" y="936728"/>
                  <a:pt x="1431066" y="915084"/>
                  <a:pt x="1221383" y="917530"/>
                </a:cubicBezTo>
                <a:cubicBezTo>
                  <a:pt x="1011700" y="919977"/>
                  <a:pt x="854630" y="910422"/>
                  <a:pt x="735201" y="917530"/>
                </a:cubicBezTo>
                <a:cubicBezTo>
                  <a:pt x="615772" y="924638"/>
                  <a:pt x="209721" y="890347"/>
                  <a:pt x="0" y="917530"/>
                </a:cubicBezTo>
                <a:cubicBezTo>
                  <a:pt x="-15393" y="776684"/>
                  <a:pt x="-14854" y="566485"/>
                  <a:pt x="0" y="477116"/>
                </a:cubicBezTo>
                <a:cubicBezTo>
                  <a:pt x="14854" y="387747"/>
                  <a:pt x="-7189" y="164994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213711" y="21899"/>
                  <a:pt x="295877" y="21591"/>
                  <a:pt x="557330" y="0"/>
                </a:cubicBezTo>
                <a:cubicBezTo>
                  <a:pt x="818783" y="-21591"/>
                  <a:pt x="862822" y="-14929"/>
                  <a:pt x="1043512" y="0"/>
                </a:cubicBezTo>
                <a:cubicBezTo>
                  <a:pt x="1224202" y="14929"/>
                  <a:pt x="1509800" y="27774"/>
                  <a:pt x="1707564" y="0"/>
                </a:cubicBezTo>
                <a:cubicBezTo>
                  <a:pt x="1905328" y="-27774"/>
                  <a:pt x="2087455" y="16924"/>
                  <a:pt x="2264895" y="0"/>
                </a:cubicBezTo>
                <a:cubicBezTo>
                  <a:pt x="2442335" y="-16924"/>
                  <a:pt x="2663480" y="-26490"/>
                  <a:pt x="2822225" y="0"/>
                </a:cubicBezTo>
                <a:cubicBezTo>
                  <a:pt x="2980970" y="26490"/>
                  <a:pt x="3404801" y="21569"/>
                  <a:pt x="3557426" y="0"/>
                </a:cubicBezTo>
                <a:cubicBezTo>
                  <a:pt x="3570792" y="128538"/>
                  <a:pt x="3576258" y="251915"/>
                  <a:pt x="3557426" y="440414"/>
                </a:cubicBezTo>
                <a:cubicBezTo>
                  <a:pt x="3538594" y="628913"/>
                  <a:pt x="3539972" y="712904"/>
                  <a:pt x="3557426" y="917530"/>
                </a:cubicBezTo>
                <a:cubicBezTo>
                  <a:pt x="3379595" y="895493"/>
                  <a:pt x="3197300" y="914000"/>
                  <a:pt x="3035670" y="917530"/>
                </a:cubicBezTo>
                <a:cubicBezTo>
                  <a:pt x="2874040" y="921060"/>
                  <a:pt x="2709015" y="894620"/>
                  <a:pt x="2442766" y="917530"/>
                </a:cubicBezTo>
                <a:cubicBezTo>
                  <a:pt x="2176517" y="940440"/>
                  <a:pt x="2142362" y="889653"/>
                  <a:pt x="1849862" y="917530"/>
                </a:cubicBezTo>
                <a:cubicBezTo>
                  <a:pt x="1557362" y="945407"/>
                  <a:pt x="1499655" y="904161"/>
                  <a:pt x="1292531" y="917530"/>
                </a:cubicBezTo>
                <a:cubicBezTo>
                  <a:pt x="1085407" y="930899"/>
                  <a:pt x="800582" y="905578"/>
                  <a:pt x="628479" y="917530"/>
                </a:cubicBezTo>
                <a:cubicBezTo>
                  <a:pt x="456376" y="929482"/>
                  <a:pt x="174542" y="936710"/>
                  <a:pt x="0" y="917530"/>
                </a:cubicBezTo>
                <a:cubicBezTo>
                  <a:pt x="-6279" y="789611"/>
                  <a:pt x="-4636" y="677328"/>
                  <a:pt x="0" y="477116"/>
                </a:cubicBezTo>
                <a:cubicBezTo>
                  <a:pt x="4636" y="276904"/>
                  <a:pt x="-17722" y="19652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>
                <a:solidFill>
                  <a:srgbClr val="404040"/>
                </a:solidFill>
              </a:rPr>
              <a:t>AI Assistant</a:t>
            </a:r>
            <a:br>
              <a:rPr sz="1600"/>
            </a:br>
            <a:r>
              <a:rPr sz="1600">
                <a:solidFill>
                  <a:srgbClr val="404040"/>
                </a:solidFill>
              </a:rPr>
              <a:t>(Claude Code, Cursor)</a:t>
            </a:r>
          </a:p>
        </p:txBody>
      </p:sp>
      <p:sp>
        <p:nvSpPr>
          <p:cNvPr id="7" name="Rectangle 6"/>
          <p:cNvSpPr/>
          <p:nvPr/>
        </p:nvSpPr>
        <p:spPr>
          <a:xfrm>
            <a:off x="6603470" y="1005588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628479 w 3557426"/>
              <a:gd name="csY1" fmla="*/ 0 h 917530"/>
              <a:gd name="csX2" fmla="*/ 1150234 w 3557426"/>
              <a:gd name="csY2" fmla="*/ 0 h 917530"/>
              <a:gd name="csX3" fmla="*/ 1778713 w 3557426"/>
              <a:gd name="csY3" fmla="*/ 0 h 917530"/>
              <a:gd name="csX4" fmla="*/ 2264895 w 3557426"/>
              <a:gd name="csY4" fmla="*/ 0 h 917530"/>
              <a:gd name="csX5" fmla="*/ 2822225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58765 h 917530"/>
              <a:gd name="csX8" fmla="*/ 3557426 w 3557426"/>
              <a:gd name="csY8" fmla="*/ 917530 h 917530"/>
              <a:gd name="csX9" fmla="*/ 2964522 w 3557426"/>
              <a:gd name="csY9" fmla="*/ 917530 h 917530"/>
              <a:gd name="csX10" fmla="*/ 2478340 w 3557426"/>
              <a:gd name="csY10" fmla="*/ 917530 h 917530"/>
              <a:gd name="csX11" fmla="*/ 1992159 w 3557426"/>
              <a:gd name="csY11" fmla="*/ 917530 h 917530"/>
              <a:gd name="csX12" fmla="*/ 1328106 w 3557426"/>
              <a:gd name="csY12" fmla="*/ 917530 h 917530"/>
              <a:gd name="csX13" fmla="*/ 664053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40414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244286" y="-611"/>
                  <a:pt x="383411" y="-99"/>
                  <a:pt x="628479" y="0"/>
                </a:cubicBezTo>
                <a:cubicBezTo>
                  <a:pt x="873547" y="99"/>
                  <a:pt x="1007815" y="25828"/>
                  <a:pt x="1150234" y="0"/>
                </a:cubicBezTo>
                <a:cubicBezTo>
                  <a:pt x="1292653" y="-25828"/>
                  <a:pt x="1624224" y="-27350"/>
                  <a:pt x="1778713" y="0"/>
                </a:cubicBezTo>
                <a:cubicBezTo>
                  <a:pt x="1933202" y="27350"/>
                  <a:pt x="2149911" y="-21380"/>
                  <a:pt x="2264895" y="0"/>
                </a:cubicBezTo>
                <a:cubicBezTo>
                  <a:pt x="2379879" y="21380"/>
                  <a:pt x="2569133" y="-24605"/>
                  <a:pt x="2822225" y="0"/>
                </a:cubicBezTo>
                <a:cubicBezTo>
                  <a:pt x="3075317" y="24605"/>
                  <a:pt x="3254850" y="-5574"/>
                  <a:pt x="3557426" y="0"/>
                </a:cubicBezTo>
                <a:cubicBezTo>
                  <a:pt x="3572928" y="125177"/>
                  <a:pt x="3563046" y="237285"/>
                  <a:pt x="3557426" y="458765"/>
                </a:cubicBezTo>
                <a:cubicBezTo>
                  <a:pt x="3551806" y="680246"/>
                  <a:pt x="3560795" y="715791"/>
                  <a:pt x="3557426" y="917530"/>
                </a:cubicBezTo>
                <a:cubicBezTo>
                  <a:pt x="3423443" y="894880"/>
                  <a:pt x="3092921" y="936371"/>
                  <a:pt x="2964522" y="917530"/>
                </a:cubicBezTo>
                <a:cubicBezTo>
                  <a:pt x="2836123" y="898689"/>
                  <a:pt x="2657442" y="905769"/>
                  <a:pt x="2478340" y="917530"/>
                </a:cubicBezTo>
                <a:cubicBezTo>
                  <a:pt x="2299238" y="929291"/>
                  <a:pt x="2100109" y="931052"/>
                  <a:pt x="1992159" y="917530"/>
                </a:cubicBezTo>
                <a:cubicBezTo>
                  <a:pt x="1884209" y="904008"/>
                  <a:pt x="1598893" y="918434"/>
                  <a:pt x="1328106" y="917530"/>
                </a:cubicBezTo>
                <a:cubicBezTo>
                  <a:pt x="1057319" y="916626"/>
                  <a:pt x="897360" y="913846"/>
                  <a:pt x="664053" y="917530"/>
                </a:cubicBezTo>
                <a:cubicBezTo>
                  <a:pt x="430746" y="921214"/>
                  <a:pt x="327908" y="895716"/>
                  <a:pt x="0" y="917530"/>
                </a:cubicBezTo>
                <a:cubicBezTo>
                  <a:pt x="15271" y="778129"/>
                  <a:pt x="-2507" y="583272"/>
                  <a:pt x="0" y="440414"/>
                </a:cubicBezTo>
                <a:cubicBezTo>
                  <a:pt x="2507" y="297556"/>
                  <a:pt x="3108" y="186984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101448" y="-4026"/>
                  <a:pt x="344775" y="-11698"/>
                  <a:pt x="486182" y="0"/>
                </a:cubicBezTo>
                <a:cubicBezTo>
                  <a:pt x="627589" y="11698"/>
                  <a:pt x="873661" y="-15233"/>
                  <a:pt x="1150234" y="0"/>
                </a:cubicBezTo>
                <a:cubicBezTo>
                  <a:pt x="1426807" y="15233"/>
                  <a:pt x="1441246" y="-9169"/>
                  <a:pt x="1636416" y="0"/>
                </a:cubicBezTo>
                <a:cubicBezTo>
                  <a:pt x="1831586" y="9169"/>
                  <a:pt x="2009361" y="-18864"/>
                  <a:pt x="2300469" y="0"/>
                </a:cubicBezTo>
                <a:cubicBezTo>
                  <a:pt x="2591577" y="18864"/>
                  <a:pt x="2655503" y="27398"/>
                  <a:pt x="2857799" y="0"/>
                </a:cubicBezTo>
                <a:cubicBezTo>
                  <a:pt x="3060095" y="-27398"/>
                  <a:pt x="3347842" y="-34289"/>
                  <a:pt x="3557426" y="0"/>
                </a:cubicBezTo>
                <a:cubicBezTo>
                  <a:pt x="3554423" y="123292"/>
                  <a:pt x="3556897" y="284810"/>
                  <a:pt x="3557426" y="431239"/>
                </a:cubicBezTo>
                <a:cubicBezTo>
                  <a:pt x="3557955" y="577668"/>
                  <a:pt x="3547951" y="690319"/>
                  <a:pt x="3557426" y="917530"/>
                </a:cubicBezTo>
                <a:cubicBezTo>
                  <a:pt x="3272819" y="941708"/>
                  <a:pt x="3198191" y="920418"/>
                  <a:pt x="2928947" y="917530"/>
                </a:cubicBezTo>
                <a:cubicBezTo>
                  <a:pt x="2659703" y="914642"/>
                  <a:pt x="2578887" y="948243"/>
                  <a:pt x="2300469" y="917530"/>
                </a:cubicBezTo>
                <a:cubicBezTo>
                  <a:pt x="2022051" y="886817"/>
                  <a:pt x="1852207" y="930224"/>
                  <a:pt x="1707564" y="917530"/>
                </a:cubicBezTo>
                <a:cubicBezTo>
                  <a:pt x="1562921" y="904836"/>
                  <a:pt x="1422346" y="897363"/>
                  <a:pt x="1185809" y="917530"/>
                </a:cubicBezTo>
                <a:cubicBezTo>
                  <a:pt x="949273" y="937697"/>
                  <a:pt x="906163" y="914610"/>
                  <a:pt x="628479" y="917530"/>
                </a:cubicBezTo>
                <a:cubicBezTo>
                  <a:pt x="350795" y="920451"/>
                  <a:pt x="144671" y="914641"/>
                  <a:pt x="0" y="917530"/>
                </a:cubicBezTo>
                <a:cubicBezTo>
                  <a:pt x="14662" y="699856"/>
                  <a:pt x="-19552" y="593332"/>
                  <a:pt x="0" y="440414"/>
                </a:cubicBezTo>
                <a:cubicBezTo>
                  <a:pt x="19552" y="287496"/>
                  <a:pt x="-20751" y="13300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1750">
            <a:solidFill>
              <a:srgbClr val="4F81BD"/>
            </a:solidFill>
            <a:extLst>
              <a:ext uri="{C807C97D-BFC1-408E-A445-0C87EB9F89A2}">
                <ask:lineSketchStyleProps xmlns:ask="http://schemas.microsoft.com/office/drawing/2018/sketchyshapes" sd="1909399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dirty="0">
                <a:solidFill>
                  <a:srgbClr val="404040"/>
                </a:solidFill>
              </a:rPr>
              <a:t>MockServer</a:t>
            </a:r>
          </a:p>
        </p:txBody>
      </p:sp>
      <p:sp>
        <p:nvSpPr>
          <p:cNvPr id="8" name="Rectangle 7"/>
          <p:cNvSpPr/>
          <p:nvPr/>
        </p:nvSpPr>
        <p:spPr>
          <a:xfrm>
            <a:off x="1200944" y="3070033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628479 w 3557426"/>
              <a:gd name="csY1" fmla="*/ 0 h 917530"/>
              <a:gd name="csX2" fmla="*/ 1256957 w 3557426"/>
              <a:gd name="csY2" fmla="*/ 0 h 917530"/>
              <a:gd name="csX3" fmla="*/ 1743139 w 3557426"/>
              <a:gd name="csY3" fmla="*/ 0 h 917530"/>
              <a:gd name="csX4" fmla="*/ 2264895 w 3557426"/>
              <a:gd name="csY4" fmla="*/ 0 h 917530"/>
              <a:gd name="csX5" fmla="*/ 2928947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67940 h 917530"/>
              <a:gd name="csX8" fmla="*/ 3557426 w 3557426"/>
              <a:gd name="csY8" fmla="*/ 917530 h 917530"/>
              <a:gd name="csX9" fmla="*/ 2893373 w 3557426"/>
              <a:gd name="csY9" fmla="*/ 917530 h 917530"/>
              <a:gd name="csX10" fmla="*/ 2264895 w 3557426"/>
              <a:gd name="csY10" fmla="*/ 917530 h 917530"/>
              <a:gd name="csX11" fmla="*/ 1600842 w 3557426"/>
              <a:gd name="csY11" fmla="*/ 917530 h 917530"/>
              <a:gd name="csX12" fmla="*/ 1079086 w 3557426"/>
              <a:gd name="csY12" fmla="*/ 917530 h 917530"/>
              <a:gd name="csX13" fmla="*/ 521756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40414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225155" y="27047"/>
                  <a:pt x="440998" y="-2852"/>
                  <a:pt x="628479" y="0"/>
                </a:cubicBezTo>
                <a:cubicBezTo>
                  <a:pt x="815960" y="2852"/>
                  <a:pt x="1052109" y="-19965"/>
                  <a:pt x="1256957" y="0"/>
                </a:cubicBezTo>
                <a:cubicBezTo>
                  <a:pt x="1461805" y="19965"/>
                  <a:pt x="1594004" y="-2713"/>
                  <a:pt x="1743139" y="0"/>
                </a:cubicBezTo>
                <a:cubicBezTo>
                  <a:pt x="1892274" y="2713"/>
                  <a:pt x="2152314" y="23330"/>
                  <a:pt x="2264895" y="0"/>
                </a:cubicBezTo>
                <a:cubicBezTo>
                  <a:pt x="2377476" y="-23330"/>
                  <a:pt x="2654538" y="-9523"/>
                  <a:pt x="2928947" y="0"/>
                </a:cubicBezTo>
                <a:cubicBezTo>
                  <a:pt x="3203356" y="9523"/>
                  <a:pt x="3333157" y="-26238"/>
                  <a:pt x="3557426" y="0"/>
                </a:cubicBezTo>
                <a:cubicBezTo>
                  <a:pt x="3559268" y="224270"/>
                  <a:pt x="3539551" y="273245"/>
                  <a:pt x="3557426" y="467940"/>
                </a:cubicBezTo>
                <a:cubicBezTo>
                  <a:pt x="3575301" y="662635"/>
                  <a:pt x="3575234" y="712293"/>
                  <a:pt x="3557426" y="917530"/>
                </a:cubicBezTo>
                <a:cubicBezTo>
                  <a:pt x="3230795" y="894481"/>
                  <a:pt x="3151774" y="931083"/>
                  <a:pt x="2893373" y="917530"/>
                </a:cubicBezTo>
                <a:cubicBezTo>
                  <a:pt x="2634972" y="903977"/>
                  <a:pt x="2416868" y="942609"/>
                  <a:pt x="2264895" y="917530"/>
                </a:cubicBezTo>
                <a:cubicBezTo>
                  <a:pt x="2112922" y="892451"/>
                  <a:pt x="1917765" y="927953"/>
                  <a:pt x="1600842" y="917530"/>
                </a:cubicBezTo>
                <a:cubicBezTo>
                  <a:pt x="1283919" y="907107"/>
                  <a:pt x="1207875" y="899849"/>
                  <a:pt x="1079086" y="917530"/>
                </a:cubicBezTo>
                <a:cubicBezTo>
                  <a:pt x="950297" y="935211"/>
                  <a:pt x="734550" y="924276"/>
                  <a:pt x="521756" y="917530"/>
                </a:cubicBezTo>
                <a:cubicBezTo>
                  <a:pt x="308962" y="910785"/>
                  <a:pt x="218935" y="926504"/>
                  <a:pt x="0" y="917530"/>
                </a:cubicBezTo>
                <a:cubicBezTo>
                  <a:pt x="12325" y="817179"/>
                  <a:pt x="-2054" y="626953"/>
                  <a:pt x="0" y="440414"/>
                </a:cubicBezTo>
                <a:cubicBezTo>
                  <a:pt x="2054" y="253875"/>
                  <a:pt x="-7394" y="151064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321617" y="-11842"/>
                  <a:pt x="442161" y="26118"/>
                  <a:pt x="664053" y="0"/>
                </a:cubicBezTo>
                <a:cubicBezTo>
                  <a:pt x="885945" y="-26118"/>
                  <a:pt x="1041646" y="-20759"/>
                  <a:pt x="1221383" y="0"/>
                </a:cubicBezTo>
                <a:cubicBezTo>
                  <a:pt x="1401120" y="20759"/>
                  <a:pt x="1513925" y="-21684"/>
                  <a:pt x="1707564" y="0"/>
                </a:cubicBezTo>
                <a:cubicBezTo>
                  <a:pt x="1901203" y="21684"/>
                  <a:pt x="2006172" y="3357"/>
                  <a:pt x="2300469" y="0"/>
                </a:cubicBezTo>
                <a:cubicBezTo>
                  <a:pt x="2594766" y="-3357"/>
                  <a:pt x="2738280" y="-18232"/>
                  <a:pt x="2893373" y="0"/>
                </a:cubicBezTo>
                <a:cubicBezTo>
                  <a:pt x="3048466" y="18232"/>
                  <a:pt x="3274589" y="20600"/>
                  <a:pt x="3557426" y="0"/>
                </a:cubicBezTo>
                <a:cubicBezTo>
                  <a:pt x="3561753" y="222139"/>
                  <a:pt x="3550138" y="240941"/>
                  <a:pt x="3557426" y="458765"/>
                </a:cubicBezTo>
                <a:cubicBezTo>
                  <a:pt x="3564714" y="676589"/>
                  <a:pt x="3569955" y="745376"/>
                  <a:pt x="3557426" y="917530"/>
                </a:cubicBezTo>
                <a:cubicBezTo>
                  <a:pt x="3459640" y="897492"/>
                  <a:pt x="3203617" y="940897"/>
                  <a:pt x="3071244" y="917530"/>
                </a:cubicBezTo>
                <a:cubicBezTo>
                  <a:pt x="2938871" y="894163"/>
                  <a:pt x="2741469" y="927468"/>
                  <a:pt x="2478340" y="917530"/>
                </a:cubicBezTo>
                <a:cubicBezTo>
                  <a:pt x="2215211" y="907592"/>
                  <a:pt x="2078072" y="900137"/>
                  <a:pt x="1849862" y="917530"/>
                </a:cubicBezTo>
                <a:cubicBezTo>
                  <a:pt x="1621652" y="934923"/>
                  <a:pt x="1349023" y="888218"/>
                  <a:pt x="1185809" y="917530"/>
                </a:cubicBezTo>
                <a:cubicBezTo>
                  <a:pt x="1022595" y="946842"/>
                  <a:pt x="742788" y="908818"/>
                  <a:pt x="557330" y="917530"/>
                </a:cubicBezTo>
                <a:cubicBezTo>
                  <a:pt x="371872" y="926242"/>
                  <a:pt x="172821" y="892805"/>
                  <a:pt x="0" y="917530"/>
                </a:cubicBezTo>
                <a:cubicBezTo>
                  <a:pt x="9984" y="706290"/>
                  <a:pt x="18293" y="664827"/>
                  <a:pt x="0" y="440414"/>
                </a:cubicBezTo>
                <a:cubicBezTo>
                  <a:pt x="-18293" y="216001"/>
                  <a:pt x="-6970" y="9395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398957492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System Under Test</a:t>
            </a:r>
          </a:p>
        </p:txBody>
      </p:sp>
      <p:sp>
        <p:nvSpPr>
          <p:cNvPr id="9" name="Rectangle 8"/>
          <p:cNvSpPr/>
          <p:nvPr/>
        </p:nvSpPr>
        <p:spPr>
          <a:xfrm>
            <a:off x="6603470" y="3070033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92904 w 3557426"/>
              <a:gd name="csY1" fmla="*/ 0 h 917530"/>
              <a:gd name="csX2" fmla="*/ 1079086 w 3557426"/>
              <a:gd name="csY2" fmla="*/ 0 h 917530"/>
              <a:gd name="csX3" fmla="*/ 1600842 w 3557426"/>
              <a:gd name="csY3" fmla="*/ 0 h 917530"/>
              <a:gd name="csX4" fmla="*/ 2087023 w 3557426"/>
              <a:gd name="csY4" fmla="*/ 0 h 917530"/>
              <a:gd name="csX5" fmla="*/ 2751076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31239 h 917530"/>
              <a:gd name="csX8" fmla="*/ 3557426 w 3557426"/>
              <a:gd name="csY8" fmla="*/ 917530 h 917530"/>
              <a:gd name="csX9" fmla="*/ 2893373 w 3557426"/>
              <a:gd name="csY9" fmla="*/ 917530 h 917530"/>
              <a:gd name="csX10" fmla="*/ 2229320 w 3557426"/>
              <a:gd name="csY10" fmla="*/ 917530 h 917530"/>
              <a:gd name="csX11" fmla="*/ 1707564 w 3557426"/>
              <a:gd name="csY11" fmla="*/ 917530 h 917530"/>
              <a:gd name="csX12" fmla="*/ 1114660 w 3557426"/>
              <a:gd name="csY12" fmla="*/ 917530 h 917530"/>
              <a:gd name="csX13" fmla="*/ 0 w 3557426"/>
              <a:gd name="csY13" fmla="*/ 917530 h 917530"/>
              <a:gd name="csX14" fmla="*/ 0 w 3557426"/>
              <a:gd name="csY14" fmla="*/ 486291 h 917530"/>
              <a:gd name="csX15" fmla="*/ 0 w 3557426"/>
              <a:gd name="csY15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91665" y="7825"/>
                  <a:pt x="305333" y="-25839"/>
                  <a:pt x="592904" y="0"/>
                </a:cubicBezTo>
                <a:cubicBezTo>
                  <a:pt x="880475" y="25839"/>
                  <a:pt x="837761" y="-21786"/>
                  <a:pt x="1079086" y="0"/>
                </a:cubicBezTo>
                <a:cubicBezTo>
                  <a:pt x="1320411" y="21786"/>
                  <a:pt x="1405882" y="-12954"/>
                  <a:pt x="1600842" y="0"/>
                </a:cubicBezTo>
                <a:cubicBezTo>
                  <a:pt x="1795802" y="12954"/>
                  <a:pt x="1939662" y="7153"/>
                  <a:pt x="2087023" y="0"/>
                </a:cubicBezTo>
                <a:cubicBezTo>
                  <a:pt x="2234384" y="-7153"/>
                  <a:pt x="2469990" y="27999"/>
                  <a:pt x="2751076" y="0"/>
                </a:cubicBezTo>
                <a:cubicBezTo>
                  <a:pt x="3032162" y="-27999"/>
                  <a:pt x="3228265" y="28414"/>
                  <a:pt x="3557426" y="0"/>
                </a:cubicBezTo>
                <a:cubicBezTo>
                  <a:pt x="3549465" y="171198"/>
                  <a:pt x="3545170" y="337829"/>
                  <a:pt x="3557426" y="431239"/>
                </a:cubicBezTo>
                <a:cubicBezTo>
                  <a:pt x="3569682" y="524649"/>
                  <a:pt x="3553822" y="687577"/>
                  <a:pt x="3557426" y="917530"/>
                </a:cubicBezTo>
                <a:cubicBezTo>
                  <a:pt x="3251175" y="945697"/>
                  <a:pt x="3221592" y="903854"/>
                  <a:pt x="2893373" y="917530"/>
                </a:cubicBezTo>
                <a:cubicBezTo>
                  <a:pt x="2565154" y="931206"/>
                  <a:pt x="2472667" y="933057"/>
                  <a:pt x="2229320" y="917530"/>
                </a:cubicBezTo>
                <a:cubicBezTo>
                  <a:pt x="1985973" y="902003"/>
                  <a:pt x="1820393" y="894593"/>
                  <a:pt x="1707564" y="917530"/>
                </a:cubicBezTo>
                <a:cubicBezTo>
                  <a:pt x="1594735" y="940467"/>
                  <a:pt x="1310916" y="891591"/>
                  <a:pt x="1114660" y="917530"/>
                </a:cubicBezTo>
                <a:cubicBezTo>
                  <a:pt x="918404" y="943469"/>
                  <a:pt x="514663" y="890313"/>
                  <a:pt x="0" y="917530"/>
                </a:cubicBezTo>
                <a:cubicBezTo>
                  <a:pt x="15133" y="810416"/>
                  <a:pt x="-3277" y="592444"/>
                  <a:pt x="0" y="486291"/>
                </a:cubicBezTo>
                <a:cubicBezTo>
                  <a:pt x="3277" y="380138"/>
                  <a:pt x="2287" y="131203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330811" y="-24837"/>
                  <a:pt x="427307" y="19436"/>
                  <a:pt x="664053" y="0"/>
                </a:cubicBezTo>
                <a:cubicBezTo>
                  <a:pt x="900799" y="-19436"/>
                  <a:pt x="1049865" y="9417"/>
                  <a:pt x="1185809" y="0"/>
                </a:cubicBezTo>
                <a:cubicBezTo>
                  <a:pt x="1321753" y="-9417"/>
                  <a:pt x="1614259" y="4915"/>
                  <a:pt x="1849862" y="0"/>
                </a:cubicBezTo>
                <a:cubicBezTo>
                  <a:pt x="2085465" y="-4915"/>
                  <a:pt x="2314370" y="-26859"/>
                  <a:pt x="2478340" y="0"/>
                </a:cubicBezTo>
                <a:cubicBezTo>
                  <a:pt x="2642310" y="26859"/>
                  <a:pt x="3288411" y="-1990"/>
                  <a:pt x="3557426" y="0"/>
                </a:cubicBezTo>
                <a:cubicBezTo>
                  <a:pt x="3571471" y="181131"/>
                  <a:pt x="3534155" y="281853"/>
                  <a:pt x="3557426" y="467940"/>
                </a:cubicBezTo>
                <a:cubicBezTo>
                  <a:pt x="3580697" y="654027"/>
                  <a:pt x="3577602" y="814231"/>
                  <a:pt x="3557426" y="917530"/>
                </a:cubicBezTo>
                <a:cubicBezTo>
                  <a:pt x="3297200" y="930785"/>
                  <a:pt x="3122967" y="930470"/>
                  <a:pt x="2964522" y="917530"/>
                </a:cubicBezTo>
                <a:cubicBezTo>
                  <a:pt x="2806077" y="904590"/>
                  <a:pt x="2675266" y="941614"/>
                  <a:pt x="2478340" y="917530"/>
                </a:cubicBezTo>
                <a:cubicBezTo>
                  <a:pt x="2281414" y="893446"/>
                  <a:pt x="2028705" y="890777"/>
                  <a:pt x="1885436" y="917530"/>
                </a:cubicBezTo>
                <a:cubicBezTo>
                  <a:pt x="1742167" y="944283"/>
                  <a:pt x="1535119" y="925869"/>
                  <a:pt x="1363680" y="917530"/>
                </a:cubicBezTo>
                <a:cubicBezTo>
                  <a:pt x="1192241" y="909191"/>
                  <a:pt x="951537" y="919545"/>
                  <a:pt x="806350" y="917530"/>
                </a:cubicBezTo>
                <a:cubicBezTo>
                  <a:pt x="661163" y="915516"/>
                  <a:pt x="352254" y="926443"/>
                  <a:pt x="0" y="917530"/>
                </a:cubicBezTo>
                <a:cubicBezTo>
                  <a:pt x="-12587" y="719681"/>
                  <a:pt x="-19914" y="677155"/>
                  <a:pt x="0" y="477116"/>
                </a:cubicBezTo>
                <a:cubicBezTo>
                  <a:pt x="19914" y="277077"/>
                  <a:pt x="-21559" y="16605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1750">
            <a:solidFill>
              <a:srgbClr val="4F81BD"/>
            </a:solidFill>
            <a:extLst>
              <a:ext uri="{C807C97D-BFC1-408E-A445-0C87EB9F89A2}">
                <ask:lineSketchStyleProps xmlns:ask="http://schemas.microsoft.com/office/drawing/2018/sketchyshapes" sd="34306311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dirty="0">
                <a:solidFill>
                  <a:srgbClr val="404040"/>
                </a:solidFill>
              </a:rPr>
              <a:t>MockServer</a:t>
            </a:r>
            <a:br>
              <a:rPr sz="1600" dirty="0"/>
            </a:br>
            <a:r>
              <a:rPr sz="1600" dirty="0">
                <a:solidFill>
                  <a:srgbClr val="404040"/>
                </a:solidFill>
              </a:rPr>
              <a:t>(fake LLM / MCP / A2A)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00944" y="5217886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628479 w 3557426"/>
              <a:gd name="csY1" fmla="*/ 0 h 917530"/>
              <a:gd name="csX2" fmla="*/ 1256957 w 3557426"/>
              <a:gd name="csY2" fmla="*/ 0 h 917530"/>
              <a:gd name="csX3" fmla="*/ 1778713 w 3557426"/>
              <a:gd name="csY3" fmla="*/ 0 h 917530"/>
              <a:gd name="csX4" fmla="*/ 2407192 w 3557426"/>
              <a:gd name="csY4" fmla="*/ 0 h 917530"/>
              <a:gd name="csX5" fmla="*/ 2964522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67940 h 917530"/>
              <a:gd name="csX8" fmla="*/ 3557426 w 3557426"/>
              <a:gd name="csY8" fmla="*/ 917530 h 917530"/>
              <a:gd name="csX9" fmla="*/ 3071244 w 3557426"/>
              <a:gd name="csY9" fmla="*/ 917530 h 917530"/>
              <a:gd name="csX10" fmla="*/ 2513914 w 3557426"/>
              <a:gd name="csY10" fmla="*/ 917530 h 917530"/>
              <a:gd name="csX11" fmla="*/ 1885436 w 3557426"/>
              <a:gd name="csY11" fmla="*/ 917530 h 917530"/>
              <a:gd name="csX12" fmla="*/ 1399254 w 3557426"/>
              <a:gd name="csY12" fmla="*/ 917530 h 917530"/>
              <a:gd name="csX13" fmla="*/ 913073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58765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238267" y="-13584"/>
                  <a:pt x="430925" y="9392"/>
                  <a:pt x="628479" y="0"/>
                </a:cubicBezTo>
                <a:cubicBezTo>
                  <a:pt x="826033" y="-9392"/>
                  <a:pt x="986230" y="-7486"/>
                  <a:pt x="1256957" y="0"/>
                </a:cubicBezTo>
                <a:cubicBezTo>
                  <a:pt x="1527684" y="7486"/>
                  <a:pt x="1641926" y="-26054"/>
                  <a:pt x="1778713" y="0"/>
                </a:cubicBezTo>
                <a:cubicBezTo>
                  <a:pt x="1915500" y="26054"/>
                  <a:pt x="2101584" y="-21117"/>
                  <a:pt x="2407192" y="0"/>
                </a:cubicBezTo>
                <a:cubicBezTo>
                  <a:pt x="2712800" y="21117"/>
                  <a:pt x="2741688" y="-10465"/>
                  <a:pt x="2964522" y="0"/>
                </a:cubicBezTo>
                <a:cubicBezTo>
                  <a:pt x="3187356" y="10465"/>
                  <a:pt x="3422490" y="2857"/>
                  <a:pt x="3557426" y="0"/>
                </a:cubicBezTo>
                <a:cubicBezTo>
                  <a:pt x="3553885" y="159972"/>
                  <a:pt x="3543594" y="282222"/>
                  <a:pt x="3557426" y="467940"/>
                </a:cubicBezTo>
                <a:cubicBezTo>
                  <a:pt x="3571258" y="653658"/>
                  <a:pt x="3564826" y="816767"/>
                  <a:pt x="3557426" y="917530"/>
                </a:cubicBezTo>
                <a:cubicBezTo>
                  <a:pt x="3435929" y="910473"/>
                  <a:pt x="3171147" y="898308"/>
                  <a:pt x="3071244" y="917530"/>
                </a:cubicBezTo>
                <a:cubicBezTo>
                  <a:pt x="2971341" y="936752"/>
                  <a:pt x="2756949" y="900818"/>
                  <a:pt x="2513914" y="917530"/>
                </a:cubicBezTo>
                <a:cubicBezTo>
                  <a:pt x="2270879" y="934243"/>
                  <a:pt x="2024009" y="928958"/>
                  <a:pt x="1885436" y="917530"/>
                </a:cubicBezTo>
                <a:cubicBezTo>
                  <a:pt x="1746863" y="906102"/>
                  <a:pt x="1500875" y="899193"/>
                  <a:pt x="1399254" y="917530"/>
                </a:cubicBezTo>
                <a:cubicBezTo>
                  <a:pt x="1297633" y="935867"/>
                  <a:pt x="1083912" y="933597"/>
                  <a:pt x="913073" y="917530"/>
                </a:cubicBezTo>
                <a:cubicBezTo>
                  <a:pt x="742234" y="901463"/>
                  <a:pt x="278466" y="910189"/>
                  <a:pt x="0" y="917530"/>
                </a:cubicBezTo>
                <a:cubicBezTo>
                  <a:pt x="-20658" y="803783"/>
                  <a:pt x="7155" y="566085"/>
                  <a:pt x="0" y="458765"/>
                </a:cubicBezTo>
                <a:cubicBezTo>
                  <a:pt x="-7155" y="351445"/>
                  <a:pt x="-858" y="215064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250334" y="-13461"/>
                  <a:pt x="506773" y="-2853"/>
                  <a:pt x="664053" y="0"/>
                </a:cubicBezTo>
                <a:cubicBezTo>
                  <a:pt x="821333" y="2853"/>
                  <a:pt x="963594" y="-27300"/>
                  <a:pt x="1221383" y="0"/>
                </a:cubicBezTo>
                <a:cubicBezTo>
                  <a:pt x="1479172" y="27300"/>
                  <a:pt x="1662883" y="-12032"/>
                  <a:pt x="1778713" y="0"/>
                </a:cubicBezTo>
                <a:cubicBezTo>
                  <a:pt x="1894543" y="12032"/>
                  <a:pt x="2141546" y="4939"/>
                  <a:pt x="2336043" y="0"/>
                </a:cubicBezTo>
                <a:cubicBezTo>
                  <a:pt x="2530540" y="-4939"/>
                  <a:pt x="2617088" y="-2800"/>
                  <a:pt x="2822225" y="0"/>
                </a:cubicBezTo>
                <a:cubicBezTo>
                  <a:pt x="3027362" y="2800"/>
                  <a:pt x="3233947" y="-3522"/>
                  <a:pt x="3557426" y="0"/>
                </a:cubicBezTo>
                <a:cubicBezTo>
                  <a:pt x="3561375" y="194264"/>
                  <a:pt x="3555331" y="311090"/>
                  <a:pt x="3557426" y="449590"/>
                </a:cubicBezTo>
                <a:cubicBezTo>
                  <a:pt x="3559522" y="588090"/>
                  <a:pt x="3567127" y="796759"/>
                  <a:pt x="3557426" y="917530"/>
                </a:cubicBezTo>
                <a:cubicBezTo>
                  <a:pt x="3267396" y="920607"/>
                  <a:pt x="3191146" y="943912"/>
                  <a:pt x="2964522" y="917530"/>
                </a:cubicBezTo>
                <a:cubicBezTo>
                  <a:pt x="2737898" y="891148"/>
                  <a:pt x="2648149" y="889959"/>
                  <a:pt x="2371617" y="917530"/>
                </a:cubicBezTo>
                <a:cubicBezTo>
                  <a:pt x="2095086" y="945101"/>
                  <a:pt x="1894616" y="933959"/>
                  <a:pt x="1707564" y="917530"/>
                </a:cubicBezTo>
                <a:cubicBezTo>
                  <a:pt x="1520512" y="901101"/>
                  <a:pt x="1329073" y="910117"/>
                  <a:pt x="1043512" y="917530"/>
                </a:cubicBezTo>
                <a:cubicBezTo>
                  <a:pt x="757951" y="924943"/>
                  <a:pt x="375551" y="880855"/>
                  <a:pt x="0" y="917530"/>
                </a:cubicBezTo>
                <a:cubicBezTo>
                  <a:pt x="-20738" y="824735"/>
                  <a:pt x="10822" y="665968"/>
                  <a:pt x="0" y="458765"/>
                </a:cubicBezTo>
                <a:cubicBezTo>
                  <a:pt x="-10822" y="251562"/>
                  <a:pt x="-17638" y="18065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73473741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>
                <a:solidFill>
                  <a:srgbClr val="404040"/>
                </a:solidFill>
              </a:rPr>
              <a:t>AI Agent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603470" y="5217886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92904 w 3557426"/>
              <a:gd name="csY1" fmla="*/ 0 h 917530"/>
              <a:gd name="csX2" fmla="*/ 1221383 w 3557426"/>
              <a:gd name="csY2" fmla="*/ 0 h 917530"/>
              <a:gd name="csX3" fmla="*/ 1743139 w 3557426"/>
              <a:gd name="csY3" fmla="*/ 0 h 917530"/>
              <a:gd name="csX4" fmla="*/ 2229320 w 3557426"/>
              <a:gd name="csY4" fmla="*/ 0 h 917530"/>
              <a:gd name="csX5" fmla="*/ 2857799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58765 h 917530"/>
              <a:gd name="csX8" fmla="*/ 3557426 w 3557426"/>
              <a:gd name="csY8" fmla="*/ 917530 h 917530"/>
              <a:gd name="csX9" fmla="*/ 2893373 w 3557426"/>
              <a:gd name="csY9" fmla="*/ 917530 h 917530"/>
              <a:gd name="csX10" fmla="*/ 2371617 w 3557426"/>
              <a:gd name="csY10" fmla="*/ 917530 h 917530"/>
              <a:gd name="csX11" fmla="*/ 1885436 w 3557426"/>
              <a:gd name="csY11" fmla="*/ 917530 h 917530"/>
              <a:gd name="csX12" fmla="*/ 1328106 w 3557426"/>
              <a:gd name="csY12" fmla="*/ 917530 h 917530"/>
              <a:gd name="csX13" fmla="*/ 770776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77116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89022" y="-10575"/>
                  <a:pt x="399920" y="-1670"/>
                  <a:pt x="592904" y="0"/>
                </a:cubicBezTo>
                <a:cubicBezTo>
                  <a:pt x="785888" y="1670"/>
                  <a:pt x="946245" y="-19402"/>
                  <a:pt x="1221383" y="0"/>
                </a:cubicBezTo>
                <a:cubicBezTo>
                  <a:pt x="1496521" y="19402"/>
                  <a:pt x="1518833" y="22166"/>
                  <a:pt x="1743139" y="0"/>
                </a:cubicBezTo>
                <a:cubicBezTo>
                  <a:pt x="1967445" y="-22166"/>
                  <a:pt x="2117574" y="-6933"/>
                  <a:pt x="2229320" y="0"/>
                </a:cubicBezTo>
                <a:cubicBezTo>
                  <a:pt x="2341066" y="6933"/>
                  <a:pt x="2726080" y="30259"/>
                  <a:pt x="2857799" y="0"/>
                </a:cubicBezTo>
                <a:cubicBezTo>
                  <a:pt x="2989518" y="-30259"/>
                  <a:pt x="3256295" y="27358"/>
                  <a:pt x="3557426" y="0"/>
                </a:cubicBezTo>
                <a:cubicBezTo>
                  <a:pt x="3566177" y="117641"/>
                  <a:pt x="3578440" y="293969"/>
                  <a:pt x="3557426" y="458765"/>
                </a:cubicBezTo>
                <a:cubicBezTo>
                  <a:pt x="3536412" y="623562"/>
                  <a:pt x="3570857" y="749871"/>
                  <a:pt x="3557426" y="917530"/>
                </a:cubicBezTo>
                <a:cubicBezTo>
                  <a:pt x="3286532" y="921416"/>
                  <a:pt x="3085418" y="939164"/>
                  <a:pt x="2893373" y="917530"/>
                </a:cubicBezTo>
                <a:cubicBezTo>
                  <a:pt x="2701328" y="895896"/>
                  <a:pt x="2604854" y="892735"/>
                  <a:pt x="2371617" y="917530"/>
                </a:cubicBezTo>
                <a:cubicBezTo>
                  <a:pt x="2138380" y="942325"/>
                  <a:pt x="2100401" y="897204"/>
                  <a:pt x="1885436" y="917530"/>
                </a:cubicBezTo>
                <a:cubicBezTo>
                  <a:pt x="1670471" y="937856"/>
                  <a:pt x="1458082" y="939024"/>
                  <a:pt x="1328106" y="917530"/>
                </a:cubicBezTo>
                <a:cubicBezTo>
                  <a:pt x="1198130" y="896037"/>
                  <a:pt x="970043" y="916480"/>
                  <a:pt x="770776" y="917530"/>
                </a:cubicBezTo>
                <a:cubicBezTo>
                  <a:pt x="571509" y="918581"/>
                  <a:pt x="215221" y="921387"/>
                  <a:pt x="0" y="917530"/>
                </a:cubicBezTo>
                <a:cubicBezTo>
                  <a:pt x="1397" y="724531"/>
                  <a:pt x="11430" y="660210"/>
                  <a:pt x="0" y="477116"/>
                </a:cubicBezTo>
                <a:cubicBezTo>
                  <a:pt x="-11430" y="294022"/>
                  <a:pt x="-7973" y="120604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212731" y="-28577"/>
                  <a:pt x="342133" y="11857"/>
                  <a:pt x="664053" y="0"/>
                </a:cubicBezTo>
                <a:cubicBezTo>
                  <a:pt x="985973" y="-11857"/>
                  <a:pt x="1049474" y="-9839"/>
                  <a:pt x="1221383" y="0"/>
                </a:cubicBezTo>
                <a:cubicBezTo>
                  <a:pt x="1393292" y="9839"/>
                  <a:pt x="1716347" y="-28909"/>
                  <a:pt x="1849862" y="0"/>
                </a:cubicBezTo>
                <a:cubicBezTo>
                  <a:pt x="1983377" y="28909"/>
                  <a:pt x="2191399" y="-16442"/>
                  <a:pt x="2371617" y="0"/>
                </a:cubicBezTo>
                <a:cubicBezTo>
                  <a:pt x="2551836" y="16442"/>
                  <a:pt x="2755264" y="-7411"/>
                  <a:pt x="2928947" y="0"/>
                </a:cubicBezTo>
                <a:cubicBezTo>
                  <a:pt x="3102630" y="7411"/>
                  <a:pt x="3388419" y="10889"/>
                  <a:pt x="3557426" y="0"/>
                </a:cubicBezTo>
                <a:cubicBezTo>
                  <a:pt x="3562888" y="148562"/>
                  <a:pt x="3536102" y="274577"/>
                  <a:pt x="3557426" y="458765"/>
                </a:cubicBezTo>
                <a:cubicBezTo>
                  <a:pt x="3578750" y="642954"/>
                  <a:pt x="3562062" y="773204"/>
                  <a:pt x="3557426" y="917530"/>
                </a:cubicBezTo>
                <a:cubicBezTo>
                  <a:pt x="3243792" y="899724"/>
                  <a:pt x="3224163" y="942487"/>
                  <a:pt x="2928947" y="917530"/>
                </a:cubicBezTo>
                <a:cubicBezTo>
                  <a:pt x="2633731" y="892573"/>
                  <a:pt x="2495508" y="914900"/>
                  <a:pt x="2300469" y="917530"/>
                </a:cubicBezTo>
                <a:cubicBezTo>
                  <a:pt x="2105430" y="920160"/>
                  <a:pt x="2010509" y="899735"/>
                  <a:pt x="1743139" y="917530"/>
                </a:cubicBezTo>
                <a:cubicBezTo>
                  <a:pt x="1475769" y="935326"/>
                  <a:pt x="1278203" y="898638"/>
                  <a:pt x="1150234" y="917530"/>
                </a:cubicBezTo>
                <a:cubicBezTo>
                  <a:pt x="1022266" y="936422"/>
                  <a:pt x="824912" y="907748"/>
                  <a:pt x="628479" y="917530"/>
                </a:cubicBezTo>
                <a:cubicBezTo>
                  <a:pt x="432046" y="927312"/>
                  <a:pt x="272116" y="907988"/>
                  <a:pt x="0" y="917530"/>
                </a:cubicBezTo>
                <a:cubicBezTo>
                  <a:pt x="19950" y="821734"/>
                  <a:pt x="21043" y="603205"/>
                  <a:pt x="0" y="486291"/>
                </a:cubicBezTo>
                <a:cubicBezTo>
                  <a:pt x="-21043" y="369377"/>
                  <a:pt x="14439" y="158488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1750">
            <a:solidFill>
              <a:srgbClr val="4F81BD"/>
            </a:solidFill>
            <a:extLst>
              <a:ext uri="{C807C97D-BFC1-408E-A445-0C87EB9F89A2}">
                <ask:lineSketchStyleProps xmlns:ask="http://schemas.microsoft.com/office/drawing/2018/sketchyshapes" sd="211478043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dirty="0">
                <a:solidFill>
                  <a:srgbClr val="404040"/>
                </a:solidFill>
              </a:rPr>
              <a:t>MockServer</a:t>
            </a:r>
            <a:br>
              <a:rPr sz="1600" dirty="0"/>
            </a:br>
            <a:r>
              <a:rPr sz="1600" dirty="0">
                <a:solidFill>
                  <a:srgbClr val="404040"/>
                </a:solidFill>
              </a:rPr>
              <a:t>(transparent proxy)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005995" y="5217886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21756 w 3557426"/>
              <a:gd name="csY1" fmla="*/ 0 h 917530"/>
              <a:gd name="csX2" fmla="*/ 1079086 w 3557426"/>
              <a:gd name="csY2" fmla="*/ 0 h 917530"/>
              <a:gd name="csX3" fmla="*/ 1707564 w 3557426"/>
              <a:gd name="csY3" fmla="*/ 0 h 917530"/>
              <a:gd name="csX4" fmla="*/ 2264895 w 3557426"/>
              <a:gd name="csY4" fmla="*/ 0 h 917530"/>
              <a:gd name="csX5" fmla="*/ 2786650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49590 h 917530"/>
              <a:gd name="csX8" fmla="*/ 3557426 w 3557426"/>
              <a:gd name="csY8" fmla="*/ 917530 h 917530"/>
              <a:gd name="csX9" fmla="*/ 2964522 w 3557426"/>
              <a:gd name="csY9" fmla="*/ 917530 h 917530"/>
              <a:gd name="csX10" fmla="*/ 2442766 w 3557426"/>
              <a:gd name="csY10" fmla="*/ 917530 h 917530"/>
              <a:gd name="csX11" fmla="*/ 1921010 w 3557426"/>
              <a:gd name="csY11" fmla="*/ 917530 h 917530"/>
              <a:gd name="csX12" fmla="*/ 1292531 w 3557426"/>
              <a:gd name="csY12" fmla="*/ 917530 h 917530"/>
              <a:gd name="csX13" fmla="*/ 735201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86291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66598" y="172"/>
                  <a:pt x="370207" y="384"/>
                  <a:pt x="521756" y="0"/>
                </a:cubicBezTo>
                <a:cubicBezTo>
                  <a:pt x="673305" y="-384"/>
                  <a:pt x="860775" y="12313"/>
                  <a:pt x="1079086" y="0"/>
                </a:cubicBezTo>
                <a:cubicBezTo>
                  <a:pt x="1297397" y="-12313"/>
                  <a:pt x="1556522" y="-10651"/>
                  <a:pt x="1707564" y="0"/>
                </a:cubicBezTo>
                <a:cubicBezTo>
                  <a:pt x="1858606" y="10651"/>
                  <a:pt x="2053860" y="5995"/>
                  <a:pt x="2264895" y="0"/>
                </a:cubicBezTo>
                <a:cubicBezTo>
                  <a:pt x="2475930" y="-5995"/>
                  <a:pt x="2602426" y="-20634"/>
                  <a:pt x="2786650" y="0"/>
                </a:cubicBezTo>
                <a:cubicBezTo>
                  <a:pt x="2970874" y="20634"/>
                  <a:pt x="3402917" y="-29645"/>
                  <a:pt x="3557426" y="0"/>
                </a:cubicBezTo>
                <a:cubicBezTo>
                  <a:pt x="3569432" y="124195"/>
                  <a:pt x="3548780" y="242747"/>
                  <a:pt x="3557426" y="449590"/>
                </a:cubicBezTo>
                <a:cubicBezTo>
                  <a:pt x="3566073" y="656433"/>
                  <a:pt x="3535599" y="733733"/>
                  <a:pt x="3557426" y="917530"/>
                </a:cubicBezTo>
                <a:cubicBezTo>
                  <a:pt x="3354459" y="931050"/>
                  <a:pt x="3135100" y="921435"/>
                  <a:pt x="2964522" y="917530"/>
                </a:cubicBezTo>
                <a:cubicBezTo>
                  <a:pt x="2793944" y="913625"/>
                  <a:pt x="2661989" y="919112"/>
                  <a:pt x="2442766" y="917530"/>
                </a:cubicBezTo>
                <a:cubicBezTo>
                  <a:pt x="2223543" y="915948"/>
                  <a:pt x="2161092" y="921970"/>
                  <a:pt x="1921010" y="917530"/>
                </a:cubicBezTo>
                <a:cubicBezTo>
                  <a:pt x="1680928" y="913090"/>
                  <a:pt x="1501087" y="895754"/>
                  <a:pt x="1292531" y="917530"/>
                </a:cubicBezTo>
                <a:cubicBezTo>
                  <a:pt x="1083975" y="939306"/>
                  <a:pt x="954008" y="901133"/>
                  <a:pt x="735201" y="917530"/>
                </a:cubicBezTo>
                <a:cubicBezTo>
                  <a:pt x="516394" y="933928"/>
                  <a:pt x="303677" y="918562"/>
                  <a:pt x="0" y="917530"/>
                </a:cubicBezTo>
                <a:cubicBezTo>
                  <a:pt x="7774" y="803378"/>
                  <a:pt x="19007" y="666107"/>
                  <a:pt x="0" y="486291"/>
                </a:cubicBezTo>
                <a:cubicBezTo>
                  <a:pt x="-19007" y="306475"/>
                  <a:pt x="4715" y="138993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121044" y="16991"/>
                  <a:pt x="281725" y="-383"/>
                  <a:pt x="521756" y="0"/>
                </a:cubicBezTo>
                <a:cubicBezTo>
                  <a:pt x="761787" y="383"/>
                  <a:pt x="890488" y="27971"/>
                  <a:pt x="1114660" y="0"/>
                </a:cubicBezTo>
                <a:cubicBezTo>
                  <a:pt x="1338832" y="-27971"/>
                  <a:pt x="1430251" y="7160"/>
                  <a:pt x="1707564" y="0"/>
                </a:cubicBezTo>
                <a:cubicBezTo>
                  <a:pt x="1984877" y="-7160"/>
                  <a:pt x="2123714" y="5938"/>
                  <a:pt x="2229320" y="0"/>
                </a:cubicBezTo>
                <a:cubicBezTo>
                  <a:pt x="2334926" y="-5938"/>
                  <a:pt x="2598225" y="3148"/>
                  <a:pt x="2715502" y="0"/>
                </a:cubicBezTo>
                <a:cubicBezTo>
                  <a:pt x="2832779" y="-3148"/>
                  <a:pt x="3137443" y="-35510"/>
                  <a:pt x="3557426" y="0"/>
                </a:cubicBezTo>
                <a:cubicBezTo>
                  <a:pt x="3563866" y="98912"/>
                  <a:pt x="3557343" y="240328"/>
                  <a:pt x="3557426" y="440414"/>
                </a:cubicBezTo>
                <a:cubicBezTo>
                  <a:pt x="3557509" y="640500"/>
                  <a:pt x="3546328" y="792707"/>
                  <a:pt x="3557426" y="917530"/>
                </a:cubicBezTo>
                <a:cubicBezTo>
                  <a:pt x="3348429" y="902739"/>
                  <a:pt x="3078554" y="902290"/>
                  <a:pt x="2928947" y="917530"/>
                </a:cubicBezTo>
                <a:cubicBezTo>
                  <a:pt x="2779340" y="932770"/>
                  <a:pt x="2655139" y="916400"/>
                  <a:pt x="2407192" y="917530"/>
                </a:cubicBezTo>
                <a:cubicBezTo>
                  <a:pt x="2159246" y="918660"/>
                  <a:pt x="1945090" y="888967"/>
                  <a:pt x="1814287" y="917530"/>
                </a:cubicBezTo>
                <a:cubicBezTo>
                  <a:pt x="1683484" y="946093"/>
                  <a:pt x="1523300" y="904592"/>
                  <a:pt x="1292531" y="917530"/>
                </a:cubicBezTo>
                <a:cubicBezTo>
                  <a:pt x="1061762" y="930468"/>
                  <a:pt x="1043442" y="922674"/>
                  <a:pt x="806350" y="917530"/>
                </a:cubicBezTo>
                <a:cubicBezTo>
                  <a:pt x="569258" y="912386"/>
                  <a:pt x="237263" y="933592"/>
                  <a:pt x="0" y="917530"/>
                </a:cubicBezTo>
                <a:cubicBezTo>
                  <a:pt x="7909" y="693687"/>
                  <a:pt x="-7529" y="684897"/>
                  <a:pt x="0" y="458765"/>
                </a:cubicBezTo>
                <a:cubicBezTo>
                  <a:pt x="7529" y="232634"/>
                  <a:pt x="5679" y="10886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39291320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dirty="0">
                <a:solidFill>
                  <a:srgbClr val="404040"/>
                </a:solidFill>
              </a:rPr>
              <a:t>Real LLM API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00944" y="591924"/>
            <a:ext cx="41047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600" dirty="0">
                <a:solidFill>
                  <a:srgbClr val="808080"/>
                </a:solidFill>
              </a:rPr>
              <a:t>Mode 1 - AI controls MockServer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00944" y="2666291"/>
            <a:ext cx="41047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600" dirty="0">
                <a:solidFill>
                  <a:srgbClr val="808080"/>
                </a:solidFill>
              </a:rPr>
              <a:t>Mode 2 - MockServer mocks AI services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00944" y="4800076"/>
            <a:ext cx="41047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600" dirty="0">
                <a:solidFill>
                  <a:srgbClr val="808080"/>
                </a:solidFill>
              </a:rPr>
              <a:t>Mode 3 - MockServer observes AI traffic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C8B94-86C7-0E72-1B1C-EE360700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1">
            <a:extLst>
              <a:ext uri="{FF2B5EF4-FFF2-40B4-BE49-F238E27FC236}">
                <a16:creationId xmlns:a16="http://schemas.microsoft.com/office/drawing/2014/main" id="{41CD1808-9F70-4BBC-409D-A035D6C9396B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4758367" y="1464353"/>
            <a:ext cx="1845101" cy="0"/>
          </a:xfrm>
          <a:prstGeom prst="line">
            <a:avLst/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nector 2">
            <a:extLst>
              <a:ext uri="{FF2B5EF4-FFF2-40B4-BE49-F238E27FC236}">
                <a16:creationId xmlns:a16="http://schemas.microsoft.com/office/drawing/2014/main" id="{E7745A01-9F39-D104-0929-DA51361ABE6B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4758367" y="3528798"/>
            <a:ext cx="1845101" cy="0"/>
          </a:xfrm>
          <a:prstGeom prst="line">
            <a:avLst/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or 3">
            <a:extLst>
              <a:ext uri="{FF2B5EF4-FFF2-40B4-BE49-F238E27FC236}">
                <a16:creationId xmlns:a16="http://schemas.microsoft.com/office/drawing/2014/main" id="{C3285560-6BE2-4E98-3BF8-519A3916B1F2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4758367" y="5676651"/>
            <a:ext cx="1845101" cy="0"/>
          </a:xfrm>
          <a:prstGeom prst="line">
            <a:avLst/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>
            <a:extLst>
              <a:ext uri="{FF2B5EF4-FFF2-40B4-BE49-F238E27FC236}">
                <a16:creationId xmlns:a16="http://schemas.microsoft.com/office/drawing/2014/main" id="{8F94CFFC-C228-23C3-A4C2-CA1ACACCC162}"/>
              </a:ext>
            </a:extLst>
          </p:cNvPr>
          <p:cNvCxnSpPr>
            <a:cxnSpLocks/>
            <a:stCxn id="11" idx="3"/>
            <a:endCxn id="12" idx="1"/>
          </p:cNvCxnSpPr>
          <p:nvPr/>
        </p:nvCxnSpPr>
        <p:spPr>
          <a:xfrm>
            <a:off x="10160894" y="5676651"/>
            <a:ext cx="1845101" cy="0"/>
          </a:xfrm>
          <a:prstGeom prst="line">
            <a:avLst/>
          </a:prstGeom>
          <a:ln w="28575">
            <a:solidFill>
              <a:srgbClr val="4F81BD"/>
            </a:solidFill>
            <a:rou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BDE4B32A-437B-B411-9729-FA6EF10F76FF}"/>
              </a:ext>
            </a:extLst>
          </p:cNvPr>
          <p:cNvSpPr/>
          <p:nvPr/>
        </p:nvSpPr>
        <p:spPr>
          <a:xfrm>
            <a:off x="1200944" y="1005588"/>
            <a:ext cx="3557423" cy="917530"/>
          </a:xfrm>
          <a:custGeom>
            <a:avLst/>
            <a:gdLst>
              <a:gd name="csX0" fmla="*/ 0 w 3557423"/>
              <a:gd name="csY0" fmla="*/ 0 h 917530"/>
              <a:gd name="csX1" fmla="*/ 557330 w 3557423"/>
              <a:gd name="csY1" fmla="*/ 0 h 917530"/>
              <a:gd name="csX2" fmla="*/ 1043511 w 3557423"/>
              <a:gd name="csY2" fmla="*/ 0 h 917530"/>
              <a:gd name="csX3" fmla="*/ 1565266 w 3557423"/>
              <a:gd name="csY3" fmla="*/ 0 h 917530"/>
              <a:gd name="csX4" fmla="*/ 2193744 w 3557423"/>
              <a:gd name="csY4" fmla="*/ 0 h 917530"/>
              <a:gd name="csX5" fmla="*/ 2751074 w 3557423"/>
              <a:gd name="csY5" fmla="*/ 0 h 917530"/>
              <a:gd name="csX6" fmla="*/ 3557423 w 3557423"/>
              <a:gd name="csY6" fmla="*/ 0 h 917530"/>
              <a:gd name="csX7" fmla="*/ 3557423 w 3557423"/>
              <a:gd name="csY7" fmla="*/ 467940 h 917530"/>
              <a:gd name="csX8" fmla="*/ 3557423 w 3557423"/>
              <a:gd name="csY8" fmla="*/ 917530 h 917530"/>
              <a:gd name="csX9" fmla="*/ 2964519 w 3557423"/>
              <a:gd name="csY9" fmla="*/ 917530 h 917530"/>
              <a:gd name="csX10" fmla="*/ 2442764 w 3557423"/>
              <a:gd name="csY10" fmla="*/ 917530 h 917530"/>
              <a:gd name="csX11" fmla="*/ 1778712 w 3557423"/>
              <a:gd name="csY11" fmla="*/ 917530 h 917530"/>
              <a:gd name="csX12" fmla="*/ 1221382 w 3557423"/>
              <a:gd name="csY12" fmla="*/ 917530 h 917530"/>
              <a:gd name="csX13" fmla="*/ 735201 w 3557423"/>
              <a:gd name="csY13" fmla="*/ 917530 h 917530"/>
              <a:gd name="csX14" fmla="*/ 0 w 3557423"/>
              <a:gd name="csY14" fmla="*/ 917530 h 917530"/>
              <a:gd name="csX15" fmla="*/ 0 w 3557423"/>
              <a:gd name="csY15" fmla="*/ 477116 h 917530"/>
              <a:gd name="csX16" fmla="*/ 0 w 3557423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3" h="917530" fill="none" extrusionOk="0">
                <a:moveTo>
                  <a:pt x="0" y="0"/>
                </a:moveTo>
                <a:cubicBezTo>
                  <a:pt x="197535" y="2111"/>
                  <a:pt x="345435" y="-9830"/>
                  <a:pt x="557330" y="0"/>
                </a:cubicBezTo>
                <a:cubicBezTo>
                  <a:pt x="769225" y="9830"/>
                  <a:pt x="855537" y="-12391"/>
                  <a:pt x="1043511" y="0"/>
                </a:cubicBezTo>
                <a:cubicBezTo>
                  <a:pt x="1231485" y="12391"/>
                  <a:pt x="1426429" y="-25286"/>
                  <a:pt x="1565266" y="0"/>
                </a:cubicBezTo>
                <a:cubicBezTo>
                  <a:pt x="1704103" y="25286"/>
                  <a:pt x="1931589" y="-6838"/>
                  <a:pt x="2193744" y="0"/>
                </a:cubicBezTo>
                <a:cubicBezTo>
                  <a:pt x="2455899" y="6838"/>
                  <a:pt x="2561876" y="26642"/>
                  <a:pt x="2751074" y="0"/>
                </a:cubicBezTo>
                <a:cubicBezTo>
                  <a:pt x="2940272" y="-26642"/>
                  <a:pt x="3185224" y="-37547"/>
                  <a:pt x="3557423" y="0"/>
                </a:cubicBezTo>
                <a:cubicBezTo>
                  <a:pt x="3579980" y="184600"/>
                  <a:pt x="3553748" y="370817"/>
                  <a:pt x="3557423" y="467940"/>
                </a:cubicBezTo>
                <a:cubicBezTo>
                  <a:pt x="3561098" y="565063"/>
                  <a:pt x="3548036" y="752616"/>
                  <a:pt x="3557423" y="917530"/>
                </a:cubicBezTo>
                <a:cubicBezTo>
                  <a:pt x="3336830" y="936237"/>
                  <a:pt x="3196413" y="915531"/>
                  <a:pt x="2964519" y="917530"/>
                </a:cubicBezTo>
                <a:cubicBezTo>
                  <a:pt x="2732625" y="919529"/>
                  <a:pt x="2691853" y="938503"/>
                  <a:pt x="2442764" y="917530"/>
                </a:cubicBezTo>
                <a:cubicBezTo>
                  <a:pt x="2193676" y="896557"/>
                  <a:pt x="2041989" y="895060"/>
                  <a:pt x="1778712" y="917530"/>
                </a:cubicBezTo>
                <a:cubicBezTo>
                  <a:pt x="1515435" y="940000"/>
                  <a:pt x="1431065" y="915084"/>
                  <a:pt x="1221382" y="917530"/>
                </a:cubicBezTo>
                <a:cubicBezTo>
                  <a:pt x="1011699" y="919977"/>
                  <a:pt x="850357" y="903101"/>
                  <a:pt x="735201" y="917530"/>
                </a:cubicBezTo>
                <a:cubicBezTo>
                  <a:pt x="620045" y="931959"/>
                  <a:pt x="209721" y="890347"/>
                  <a:pt x="0" y="917530"/>
                </a:cubicBezTo>
                <a:cubicBezTo>
                  <a:pt x="-15393" y="776684"/>
                  <a:pt x="-14854" y="566485"/>
                  <a:pt x="0" y="477116"/>
                </a:cubicBezTo>
                <a:cubicBezTo>
                  <a:pt x="14854" y="387747"/>
                  <a:pt x="-7189" y="164994"/>
                  <a:pt x="0" y="0"/>
                </a:cubicBezTo>
                <a:close/>
              </a:path>
              <a:path w="3557423" h="917530" stroke="0" extrusionOk="0">
                <a:moveTo>
                  <a:pt x="0" y="0"/>
                </a:moveTo>
                <a:cubicBezTo>
                  <a:pt x="213711" y="21899"/>
                  <a:pt x="295877" y="21591"/>
                  <a:pt x="557330" y="0"/>
                </a:cubicBezTo>
                <a:cubicBezTo>
                  <a:pt x="818783" y="-21591"/>
                  <a:pt x="869405" y="-8951"/>
                  <a:pt x="1043511" y="0"/>
                </a:cubicBezTo>
                <a:cubicBezTo>
                  <a:pt x="1217617" y="8951"/>
                  <a:pt x="1509799" y="27774"/>
                  <a:pt x="1707563" y="0"/>
                </a:cubicBezTo>
                <a:cubicBezTo>
                  <a:pt x="1905327" y="-27774"/>
                  <a:pt x="2090029" y="16944"/>
                  <a:pt x="2264893" y="0"/>
                </a:cubicBezTo>
                <a:cubicBezTo>
                  <a:pt x="2439757" y="-16944"/>
                  <a:pt x="2665310" y="-21734"/>
                  <a:pt x="2822222" y="0"/>
                </a:cubicBezTo>
                <a:cubicBezTo>
                  <a:pt x="2979134" y="21734"/>
                  <a:pt x="3404798" y="21569"/>
                  <a:pt x="3557423" y="0"/>
                </a:cubicBezTo>
                <a:cubicBezTo>
                  <a:pt x="3570789" y="128538"/>
                  <a:pt x="3576255" y="251915"/>
                  <a:pt x="3557423" y="440414"/>
                </a:cubicBezTo>
                <a:cubicBezTo>
                  <a:pt x="3538591" y="628913"/>
                  <a:pt x="3539969" y="712904"/>
                  <a:pt x="3557423" y="917530"/>
                </a:cubicBezTo>
                <a:cubicBezTo>
                  <a:pt x="3377413" y="942864"/>
                  <a:pt x="3190790" y="912119"/>
                  <a:pt x="3035668" y="917530"/>
                </a:cubicBezTo>
                <a:cubicBezTo>
                  <a:pt x="2880547" y="922941"/>
                  <a:pt x="2709013" y="894620"/>
                  <a:pt x="2442764" y="917530"/>
                </a:cubicBezTo>
                <a:cubicBezTo>
                  <a:pt x="2176515" y="940440"/>
                  <a:pt x="2142360" y="889653"/>
                  <a:pt x="1849860" y="917530"/>
                </a:cubicBezTo>
                <a:cubicBezTo>
                  <a:pt x="1557360" y="945407"/>
                  <a:pt x="1496657" y="899268"/>
                  <a:pt x="1292530" y="917530"/>
                </a:cubicBezTo>
                <a:cubicBezTo>
                  <a:pt x="1088403" y="935793"/>
                  <a:pt x="800581" y="905578"/>
                  <a:pt x="628478" y="917530"/>
                </a:cubicBezTo>
                <a:cubicBezTo>
                  <a:pt x="456375" y="929482"/>
                  <a:pt x="168057" y="935788"/>
                  <a:pt x="0" y="917530"/>
                </a:cubicBezTo>
                <a:cubicBezTo>
                  <a:pt x="-6279" y="789611"/>
                  <a:pt x="-4636" y="677328"/>
                  <a:pt x="0" y="477116"/>
                </a:cubicBezTo>
                <a:cubicBezTo>
                  <a:pt x="4636" y="276904"/>
                  <a:pt x="-17722" y="19652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Recorded traffic</a:t>
            </a:r>
            <a:br>
              <a:rPr lang="en-GB" sz="1600" dirty="0"/>
            </a:br>
            <a:r>
              <a:rPr lang="en-GB" sz="1600" dirty="0">
                <a:solidFill>
                  <a:srgbClr val="404040"/>
                </a:solidFill>
              </a:rPr>
              <a:t>(MockServer log)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96185E-7E85-3364-0142-1225D18B2917}"/>
              </a:ext>
            </a:extLst>
          </p:cNvPr>
          <p:cNvSpPr/>
          <p:nvPr/>
        </p:nvSpPr>
        <p:spPr>
          <a:xfrm>
            <a:off x="6603468" y="1005588"/>
            <a:ext cx="3557424" cy="917530"/>
          </a:xfrm>
          <a:custGeom>
            <a:avLst/>
            <a:gdLst>
              <a:gd name="csX0" fmla="*/ 0 w 3557424"/>
              <a:gd name="csY0" fmla="*/ 0 h 917530"/>
              <a:gd name="csX1" fmla="*/ 628478 w 3557424"/>
              <a:gd name="csY1" fmla="*/ 0 h 917530"/>
              <a:gd name="csX2" fmla="*/ 1150234 w 3557424"/>
              <a:gd name="csY2" fmla="*/ 0 h 917530"/>
              <a:gd name="csX3" fmla="*/ 1778712 w 3557424"/>
              <a:gd name="csY3" fmla="*/ 0 h 917530"/>
              <a:gd name="csX4" fmla="*/ 2264893 w 3557424"/>
              <a:gd name="csY4" fmla="*/ 0 h 917530"/>
              <a:gd name="csX5" fmla="*/ 2822223 w 3557424"/>
              <a:gd name="csY5" fmla="*/ 0 h 917530"/>
              <a:gd name="csX6" fmla="*/ 3557424 w 3557424"/>
              <a:gd name="csY6" fmla="*/ 0 h 917530"/>
              <a:gd name="csX7" fmla="*/ 3557424 w 3557424"/>
              <a:gd name="csY7" fmla="*/ 458765 h 917530"/>
              <a:gd name="csX8" fmla="*/ 3557424 w 3557424"/>
              <a:gd name="csY8" fmla="*/ 917530 h 917530"/>
              <a:gd name="csX9" fmla="*/ 2964520 w 3557424"/>
              <a:gd name="csY9" fmla="*/ 917530 h 917530"/>
              <a:gd name="csX10" fmla="*/ 2478339 w 3557424"/>
              <a:gd name="csY10" fmla="*/ 917530 h 917530"/>
              <a:gd name="csX11" fmla="*/ 1992157 w 3557424"/>
              <a:gd name="csY11" fmla="*/ 917530 h 917530"/>
              <a:gd name="csX12" fmla="*/ 1328105 w 3557424"/>
              <a:gd name="csY12" fmla="*/ 917530 h 917530"/>
              <a:gd name="csX13" fmla="*/ 664052 w 3557424"/>
              <a:gd name="csY13" fmla="*/ 917530 h 917530"/>
              <a:gd name="csX14" fmla="*/ 0 w 3557424"/>
              <a:gd name="csY14" fmla="*/ 917530 h 917530"/>
              <a:gd name="csX15" fmla="*/ 0 w 3557424"/>
              <a:gd name="csY15" fmla="*/ 440414 h 917530"/>
              <a:gd name="csX16" fmla="*/ 0 w 3557424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4" h="917530" fill="none" extrusionOk="0">
                <a:moveTo>
                  <a:pt x="0" y="0"/>
                </a:moveTo>
                <a:cubicBezTo>
                  <a:pt x="245843" y="671"/>
                  <a:pt x="385122" y="1742"/>
                  <a:pt x="628478" y="0"/>
                </a:cubicBezTo>
                <a:cubicBezTo>
                  <a:pt x="871834" y="-1742"/>
                  <a:pt x="1007447" y="22424"/>
                  <a:pt x="1150234" y="0"/>
                </a:cubicBezTo>
                <a:cubicBezTo>
                  <a:pt x="1293021" y="-22424"/>
                  <a:pt x="1624690" y="-21941"/>
                  <a:pt x="1778712" y="0"/>
                </a:cubicBezTo>
                <a:cubicBezTo>
                  <a:pt x="1932734" y="21941"/>
                  <a:pt x="2152184" y="-18227"/>
                  <a:pt x="2264893" y="0"/>
                </a:cubicBezTo>
                <a:cubicBezTo>
                  <a:pt x="2377602" y="18227"/>
                  <a:pt x="2569131" y="-24605"/>
                  <a:pt x="2822223" y="0"/>
                </a:cubicBezTo>
                <a:cubicBezTo>
                  <a:pt x="3075315" y="24605"/>
                  <a:pt x="3254848" y="-5574"/>
                  <a:pt x="3557424" y="0"/>
                </a:cubicBezTo>
                <a:cubicBezTo>
                  <a:pt x="3572926" y="125177"/>
                  <a:pt x="3563044" y="237285"/>
                  <a:pt x="3557424" y="458765"/>
                </a:cubicBezTo>
                <a:cubicBezTo>
                  <a:pt x="3551804" y="680246"/>
                  <a:pt x="3560793" y="715791"/>
                  <a:pt x="3557424" y="917530"/>
                </a:cubicBezTo>
                <a:cubicBezTo>
                  <a:pt x="3423441" y="894880"/>
                  <a:pt x="3092919" y="936371"/>
                  <a:pt x="2964520" y="917530"/>
                </a:cubicBezTo>
                <a:cubicBezTo>
                  <a:pt x="2836121" y="898689"/>
                  <a:pt x="2656688" y="901430"/>
                  <a:pt x="2478339" y="917530"/>
                </a:cubicBezTo>
                <a:cubicBezTo>
                  <a:pt x="2299990" y="933630"/>
                  <a:pt x="2103423" y="938288"/>
                  <a:pt x="1992157" y="917530"/>
                </a:cubicBezTo>
                <a:cubicBezTo>
                  <a:pt x="1880891" y="896772"/>
                  <a:pt x="1594396" y="912412"/>
                  <a:pt x="1328105" y="917530"/>
                </a:cubicBezTo>
                <a:cubicBezTo>
                  <a:pt x="1061814" y="922648"/>
                  <a:pt x="897359" y="913846"/>
                  <a:pt x="664052" y="917530"/>
                </a:cubicBezTo>
                <a:cubicBezTo>
                  <a:pt x="430745" y="921214"/>
                  <a:pt x="324313" y="890912"/>
                  <a:pt x="0" y="917530"/>
                </a:cubicBezTo>
                <a:cubicBezTo>
                  <a:pt x="15271" y="778129"/>
                  <a:pt x="-2507" y="583272"/>
                  <a:pt x="0" y="440414"/>
                </a:cubicBezTo>
                <a:cubicBezTo>
                  <a:pt x="2507" y="297556"/>
                  <a:pt x="3108" y="186984"/>
                  <a:pt x="0" y="0"/>
                </a:cubicBezTo>
                <a:close/>
              </a:path>
              <a:path w="3557424" h="917530" stroke="0" extrusionOk="0">
                <a:moveTo>
                  <a:pt x="0" y="0"/>
                </a:moveTo>
                <a:cubicBezTo>
                  <a:pt x="104611" y="1840"/>
                  <a:pt x="348462" y="-9791"/>
                  <a:pt x="486181" y="0"/>
                </a:cubicBezTo>
                <a:cubicBezTo>
                  <a:pt x="623900" y="9791"/>
                  <a:pt x="867486" y="-17025"/>
                  <a:pt x="1150234" y="0"/>
                </a:cubicBezTo>
                <a:cubicBezTo>
                  <a:pt x="1432982" y="17025"/>
                  <a:pt x="1446852" y="-3384"/>
                  <a:pt x="1636415" y="0"/>
                </a:cubicBezTo>
                <a:cubicBezTo>
                  <a:pt x="1825978" y="3384"/>
                  <a:pt x="2009360" y="-18864"/>
                  <a:pt x="2300468" y="0"/>
                </a:cubicBezTo>
                <a:cubicBezTo>
                  <a:pt x="2591576" y="18864"/>
                  <a:pt x="2657912" y="-21055"/>
                  <a:pt x="2857797" y="0"/>
                </a:cubicBezTo>
                <a:cubicBezTo>
                  <a:pt x="3057682" y="21055"/>
                  <a:pt x="3347840" y="-34289"/>
                  <a:pt x="3557424" y="0"/>
                </a:cubicBezTo>
                <a:cubicBezTo>
                  <a:pt x="3554421" y="123292"/>
                  <a:pt x="3556895" y="284810"/>
                  <a:pt x="3557424" y="431239"/>
                </a:cubicBezTo>
                <a:cubicBezTo>
                  <a:pt x="3557953" y="577668"/>
                  <a:pt x="3547949" y="690319"/>
                  <a:pt x="3557424" y="917530"/>
                </a:cubicBezTo>
                <a:cubicBezTo>
                  <a:pt x="3266049" y="935626"/>
                  <a:pt x="3194097" y="915110"/>
                  <a:pt x="2928946" y="917530"/>
                </a:cubicBezTo>
                <a:cubicBezTo>
                  <a:pt x="2663795" y="919950"/>
                  <a:pt x="2578886" y="948243"/>
                  <a:pt x="2300468" y="917530"/>
                </a:cubicBezTo>
                <a:cubicBezTo>
                  <a:pt x="2022050" y="886817"/>
                  <a:pt x="1850013" y="930110"/>
                  <a:pt x="1707564" y="917530"/>
                </a:cubicBezTo>
                <a:cubicBezTo>
                  <a:pt x="1565115" y="904950"/>
                  <a:pt x="1428142" y="901220"/>
                  <a:pt x="1185808" y="917530"/>
                </a:cubicBezTo>
                <a:cubicBezTo>
                  <a:pt x="943474" y="933840"/>
                  <a:pt x="906162" y="914610"/>
                  <a:pt x="628478" y="917530"/>
                </a:cubicBezTo>
                <a:cubicBezTo>
                  <a:pt x="350794" y="920451"/>
                  <a:pt x="141658" y="910528"/>
                  <a:pt x="0" y="917530"/>
                </a:cubicBezTo>
                <a:cubicBezTo>
                  <a:pt x="14662" y="699856"/>
                  <a:pt x="-19552" y="593332"/>
                  <a:pt x="0" y="440414"/>
                </a:cubicBezTo>
                <a:cubicBezTo>
                  <a:pt x="19552" y="287496"/>
                  <a:pt x="-20751" y="13300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1750">
            <a:solidFill>
              <a:srgbClr val="4F81BD"/>
            </a:solidFill>
            <a:extLst>
              <a:ext uri="{C807C97D-BFC1-408E-A445-0C87EB9F89A2}">
                <ask:lineSketchStyleProps xmlns:ask="http://schemas.microsoft.com/office/drawing/2018/sketchyshapes" sd="1909399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Verify vs OpenAPI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8F2EB2-129E-DB13-AE50-EABCCADE1D09}"/>
              </a:ext>
            </a:extLst>
          </p:cNvPr>
          <p:cNvSpPr/>
          <p:nvPr/>
        </p:nvSpPr>
        <p:spPr>
          <a:xfrm>
            <a:off x="1200944" y="3070033"/>
            <a:ext cx="3557423" cy="917530"/>
          </a:xfrm>
          <a:custGeom>
            <a:avLst/>
            <a:gdLst>
              <a:gd name="csX0" fmla="*/ 0 w 3557423"/>
              <a:gd name="csY0" fmla="*/ 0 h 917530"/>
              <a:gd name="csX1" fmla="*/ 628478 w 3557423"/>
              <a:gd name="csY1" fmla="*/ 0 h 917530"/>
              <a:gd name="csX2" fmla="*/ 1256956 w 3557423"/>
              <a:gd name="csY2" fmla="*/ 0 h 917530"/>
              <a:gd name="csX3" fmla="*/ 1743137 w 3557423"/>
              <a:gd name="csY3" fmla="*/ 0 h 917530"/>
              <a:gd name="csX4" fmla="*/ 2264893 w 3557423"/>
              <a:gd name="csY4" fmla="*/ 0 h 917530"/>
              <a:gd name="csX5" fmla="*/ 2928945 w 3557423"/>
              <a:gd name="csY5" fmla="*/ 0 h 917530"/>
              <a:gd name="csX6" fmla="*/ 3557423 w 3557423"/>
              <a:gd name="csY6" fmla="*/ 0 h 917530"/>
              <a:gd name="csX7" fmla="*/ 3557423 w 3557423"/>
              <a:gd name="csY7" fmla="*/ 467940 h 917530"/>
              <a:gd name="csX8" fmla="*/ 3557423 w 3557423"/>
              <a:gd name="csY8" fmla="*/ 917530 h 917530"/>
              <a:gd name="csX9" fmla="*/ 2893371 w 3557423"/>
              <a:gd name="csY9" fmla="*/ 917530 h 917530"/>
              <a:gd name="csX10" fmla="*/ 2264893 w 3557423"/>
              <a:gd name="csY10" fmla="*/ 917530 h 917530"/>
              <a:gd name="csX11" fmla="*/ 1600840 w 3557423"/>
              <a:gd name="csY11" fmla="*/ 917530 h 917530"/>
              <a:gd name="csX12" fmla="*/ 1079085 w 3557423"/>
              <a:gd name="csY12" fmla="*/ 917530 h 917530"/>
              <a:gd name="csX13" fmla="*/ 521755 w 3557423"/>
              <a:gd name="csY13" fmla="*/ 917530 h 917530"/>
              <a:gd name="csX14" fmla="*/ 0 w 3557423"/>
              <a:gd name="csY14" fmla="*/ 917530 h 917530"/>
              <a:gd name="csX15" fmla="*/ 0 w 3557423"/>
              <a:gd name="csY15" fmla="*/ 440414 h 917530"/>
              <a:gd name="csX16" fmla="*/ 0 w 3557423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3" h="917530" fill="none" extrusionOk="0">
                <a:moveTo>
                  <a:pt x="0" y="0"/>
                </a:moveTo>
                <a:cubicBezTo>
                  <a:pt x="227930" y="28904"/>
                  <a:pt x="445085" y="-1517"/>
                  <a:pt x="628478" y="0"/>
                </a:cubicBezTo>
                <a:cubicBezTo>
                  <a:pt x="811871" y="1517"/>
                  <a:pt x="1052108" y="-19965"/>
                  <a:pt x="1256956" y="0"/>
                </a:cubicBezTo>
                <a:cubicBezTo>
                  <a:pt x="1461804" y="19965"/>
                  <a:pt x="1599796" y="5729"/>
                  <a:pt x="1743137" y="0"/>
                </a:cubicBezTo>
                <a:cubicBezTo>
                  <a:pt x="1886478" y="-5729"/>
                  <a:pt x="2152312" y="23330"/>
                  <a:pt x="2264893" y="0"/>
                </a:cubicBezTo>
                <a:cubicBezTo>
                  <a:pt x="2377474" y="-23330"/>
                  <a:pt x="2654536" y="-9523"/>
                  <a:pt x="2928945" y="0"/>
                </a:cubicBezTo>
                <a:cubicBezTo>
                  <a:pt x="3203354" y="9523"/>
                  <a:pt x="3334956" y="-23198"/>
                  <a:pt x="3557423" y="0"/>
                </a:cubicBezTo>
                <a:cubicBezTo>
                  <a:pt x="3559265" y="224270"/>
                  <a:pt x="3539548" y="273245"/>
                  <a:pt x="3557423" y="467940"/>
                </a:cubicBezTo>
                <a:cubicBezTo>
                  <a:pt x="3575298" y="662635"/>
                  <a:pt x="3575231" y="712293"/>
                  <a:pt x="3557423" y="917530"/>
                </a:cubicBezTo>
                <a:cubicBezTo>
                  <a:pt x="3229455" y="889537"/>
                  <a:pt x="3150957" y="928674"/>
                  <a:pt x="2893371" y="917530"/>
                </a:cubicBezTo>
                <a:cubicBezTo>
                  <a:pt x="2635785" y="906386"/>
                  <a:pt x="2416866" y="942609"/>
                  <a:pt x="2264893" y="917530"/>
                </a:cubicBezTo>
                <a:cubicBezTo>
                  <a:pt x="2112920" y="892451"/>
                  <a:pt x="1917763" y="927953"/>
                  <a:pt x="1600840" y="917530"/>
                </a:cubicBezTo>
                <a:cubicBezTo>
                  <a:pt x="1283917" y="907107"/>
                  <a:pt x="1202269" y="892422"/>
                  <a:pt x="1079085" y="917530"/>
                </a:cubicBezTo>
                <a:cubicBezTo>
                  <a:pt x="955902" y="942638"/>
                  <a:pt x="734549" y="924276"/>
                  <a:pt x="521755" y="917530"/>
                </a:cubicBezTo>
                <a:cubicBezTo>
                  <a:pt x="308961" y="910785"/>
                  <a:pt x="214306" y="919447"/>
                  <a:pt x="0" y="917530"/>
                </a:cubicBezTo>
                <a:cubicBezTo>
                  <a:pt x="12325" y="817179"/>
                  <a:pt x="-2054" y="626953"/>
                  <a:pt x="0" y="440414"/>
                </a:cubicBezTo>
                <a:cubicBezTo>
                  <a:pt x="2054" y="253875"/>
                  <a:pt x="-7394" y="151064"/>
                  <a:pt x="0" y="0"/>
                </a:cubicBezTo>
                <a:close/>
              </a:path>
              <a:path w="3557423" h="917530" stroke="0" extrusionOk="0">
                <a:moveTo>
                  <a:pt x="0" y="0"/>
                </a:moveTo>
                <a:cubicBezTo>
                  <a:pt x="323340" y="-6726"/>
                  <a:pt x="443282" y="31225"/>
                  <a:pt x="664052" y="0"/>
                </a:cubicBezTo>
                <a:cubicBezTo>
                  <a:pt x="884822" y="-31225"/>
                  <a:pt x="1041645" y="-20759"/>
                  <a:pt x="1221382" y="0"/>
                </a:cubicBezTo>
                <a:cubicBezTo>
                  <a:pt x="1401119" y="20759"/>
                  <a:pt x="1513924" y="-21684"/>
                  <a:pt x="1707563" y="0"/>
                </a:cubicBezTo>
                <a:cubicBezTo>
                  <a:pt x="1901202" y="21684"/>
                  <a:pt x="2012485" y="5147"/>
                  <a:pt x="2300467" y="0"/>
                </a:cubicBezTo>
                <a:cubicBezTo>
                  <a:pt x="2588449" y="-5147"/>
                  <a:pt x="2738278" y="-18232"/>
                  <a:pt x="2893371" y="0"/>
                </a:cubicBezTo>
                <a:cubicBezTo>
                  <a:pt x="3048464" y="18232"/>
                  <a:pt x="3275081" y="25414"/>
                  <a:pt x="3557423" y="0"/>
                </a:cubicBezTo>
                <a:cubicBezTo>
                  <a:pt x="3561750" y="222139"/>
                  <a:pt x="3550135" y="240941"/>
                  <a:pt x="3557423" y="458765"/>
                </a:cubicBezTo>
                <a:cubicBezTo>
                  <a:pt x="3564711" y="676589"/>
                  <a:pt x="3569952" y="745376"/>
                  <a:pt x="3557423" y="917530"/>
                </a:cubicBezTo>
                <a:cubicBezTo>
                  <a:pt x="3453072" y="939814"/>
                  <a:pt x="3197643" y="938631"/>
                  <a:pt x="3071242" y="917530"/>
                </a:cubicBezTo>
                <a:cubicBezTo>
                  <a:pt x="2944841" y="896429"/>
                  <a:pt x="2741467" y="927468"/>
                  <a:pt x="2478338" y="917530"/>
                </a:cubicBezTo>
                <a:cubicBezTo>
                  <a:pt x="2215209" y="907592"/>
                  <a:pt x="2078070" y="900137"/>
                  <a:pt x="1849860" y="917530"/>
                </a:cubicBezTo>
                <a:cubicBezTo>
                  <a:pt x="1621650" y="934923"/>
                  <a:pt x="1346679" y="950349"/>
                  <a:pt x="1185808" y="917530"/>
                </a:cubicBezTo>
                <a:cubicBezTo>
                  <a:pt x="1024937" y="884711"/>
                  <a:pt x="736252" y="904493"/>
                  <a:pt x="557330" y="917530"/>
                </a:cubicBezTo>
                <a:cubicBezTo>
                  <a:pt x="378408" y="930567"/>
                  <a:pt x="172821" y="892805"/>
                  <a:pt x="0" y="917530"/>
                </a:cubicBezTo>
                <a:cubicBezTo>
                  <a:pt x="9984" y="706290"/>
                  <a:pt x="18293" y="664827"/>
                  <a:pt x="0" y="440414"/>
                </a:cubicBezTo>
                <a:cubicBezTo>
                  <a:pt x="-18293" y="216001"/>
                  <a:pt x="-6970" y="9395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398957492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OpenAPI Specification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F1621B-DEC5-F83F-03E4-DADA078FEE68}"/>
              </a:ext>
            </a:extLst>
          </p:cNvPr>
          <p:cNvSpPr/>
          <p:nvPr/>
        </p:nvSpPr>
        <p:spPr>
          <a:xfrm>
            <a:off x="6603468" y="3070033"/>
            <a:ext cx="3557424" cy="917530"/>
          </a:xfrm>
          <a:custGeom>
            <a:avLst/>
            <a:gdLst>
              <a:gd name="csX0" fmla="*/ 0 w 3557424"/>
              <a:gd name="csY0" fmla="*/ 0 h 917530"/>
              <a:gd name="csX1" fmla="*/ 592904 w 3557424"/>
              <a:gd name="csY1" fmla="*/ 0 h 917530"/>
              <a:gd name="csX2" fmla="*/ 1079085 w 3557424"/>
              <a:gd name="csY2" fmla="*/ 0 h 917530"/>
              <a:gd name="csX3" fmla="*/ 1600841 w 3557424"/>
              <a:gd name="csY3" fmla="*/ 0 h 917530"/>
              <a:gd name="csX4" fmla="*/ 2087022 w 3557424"/>
              <a:gd name="csY4" fmla="*/ 0 h 917530"/>
              <a:gd name="csX5" fmla="*/ 2751075 w 3557424"/>
              <a:gd name="csY5" fmla="*/ 0 h 917530"/>
              <a:gd name="csX6" fmla="*/ 3557424 w 3557424"/>
              <a:gd name="csY6" fmla="*/ 0 h 917530"/>
              <a:gd name="csX7" fmla="*/ 3557424 w 3557424"/>
              <a:gd name="csY7" fmla="*/ 431239 h 917530"/>
              <a:gd name="csX8" fmla="*/ 3557424 w 3557424"/>
              <a:gd name="csY8" fmla="*/ 917530 h 917530"/>
              <a:gd name="csX9" fmla="*/ 2893372 w 3557424"/>
              <a:gd name="csY9" fmla="*/ 917530 h 917530"/>
              <a:gd name="csX10" fmla="*/ 2229319 w 3557424"/>
              <a:gd name="csY10" fmla="*/ 917530 h 917530"/>
              <a:gd name="csX11" fmla="*/ 1707564 w 3557424"/>
              <a:gd name="csY11" fmla="*/ 917530 h 917530"/>
              <a:gd name="csX12" fmla="*/ 1114660 w 3557424"/>
              <a:gd name="csY12" fmla="*/ 917530 h 917530"/>
              <a:gd name="csX13" fmla="*/ 0 w 3557424"/>
              <a:gd name="csY13" fmla="*/ 917530 h 917530"/>
              <a:gd name="csX14" fmla="*/ 0 w 3557424"/>
              <a:gd name="csY14" fmla="*/ 486291 h 917530"/>
              <a:gd name="csX15" fmla="*/ 0 w 3557424"/>
              <a:gd name="csY15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3557424" h="917530" fill="none" extrusionOk="0">
                <a:moveTo>
                  <a:pt x="0" y="0"/>
                </a:moveTo>
                <a:cubicBezTo>
                  <a:pt x="191665" y="7825"/>
                  <a:pt x="305333" y="-25839"/>
                  <a:pt x="592904" y="0"/>
                </a:cubicBezTo>
                <a:cubicBezTo>
                  <a:pt x="880475" y="25839"/>
                  <a:pt x="842559" y="-13530"/>
                  <a:pt x="1079085" y="0"/>
                </a:cubicBezTo>
                <a:cubicBezTo>
                  <a:pt x="1315611" y="13530"/>
                  <a:pt x="1405881" y="-12954"/>
                  <a:pt x="1600841" y="0"/>
                </a:cubicBezTo>
                <a:cubicBezTo>
                  <a:pt x="1795801" y="12954"/>
                  <a:pt x="1939661" y="7153"/>
                  <a:pt x="2087022" y="0"/>
                </a:cubicBezTo>
                <a:cubicBezTo>
                  <a:pt x="2234383" y="-7153"/>
                  <a:pt x="2469989" y="27999"/>
                  <a:pt x="2751075" y="0"/>
                </a:cubicBezTo>
                <a:cubicBezTo>
                  <a:pt x="3032161" y="-27999"/>
                  <a:pt x="3230148" y="32800"/>
                  <a:pt x="3557424" y="0"/>
                </a:cubicBezTo>
                <a:cubicBezTo>
                  <a:pt x="3549463" y="171198"/>
                  <a:pt x="3545168" y="337829"/>
                  <a:pt x="3557424" y="431239"/>
                </a:cubicBezTo>
                <a:cubicBezTo>
                  <a:pt x="3569680" y="524649"/>
                  <a:pt x="3553820" y="687577"/>
                  <a:pt x="3557424" y="917530"/>
                </a:cubicBezTo>
                <a:cubicBezTo>
                  <a:pt x="3246608" y="940346"/>
                  <a:pt x="3215860" y="898268"/>
                  <a:pt x="2893372" y="917530"/>
                </a:cubicBezTo>
                <a:cubicBezTo>
                  <a:pt x="2570884" y="936792"/>
                  <a:pt x="2472666" y="933057"/>
                  <a:pt x="2229319" y="917530"/>
                </a:cubicBezTo>
                <a:cubicBezTo>
                  <a:pt x="1985972" y="902003"/>
                  <a:pt x="1813514" y="940814"/>
                  <a:pt x="1707564" y="917530"/>
                </a:cubicBezTo>
                <a:cubicBezTo>
                  <a:pt x="1601614" y="894246"/>
                  <a:pt x="1310916" y="891591"/>
                  <a:pt x="1114660" y="917530"/>
                </a:cubicBezTo>
                <a:cubicBezTo>
                  <a:pt x="918404" y="943469"/>
                  <a:pt x="514663" y="890313"/>
                  <a:pt x="0" y="917530"/>
                </a:cubicBezTo>
                <a:cubicBezTo>
                  <a:pt x="15133" y="810416"/>
                  <a:pt x="-3277" y="592444"/>
                  <a:pt x="0" y="486291"/>
                </a:cubicBezTo>
                <a:cubicBezTo>
                  <a:pt x="3277" y="380138"/>
                  <a:pt x="2287" y="131203"/>
                  <a:pt x="0" y="0"/>
                </a:cubicBezTo>
                <a:close/>
              </a:path>
              <a:path w="3557424" h="917530" stroke="0" extrusionOk="0">
                <a:moveTo>
                  <a:pt x="0" y="0"/>
                </a:moveTo>
                <a:cubicBezTo>
                  <a:pt x="133630" y="-19277"/>
                  <a:pt x="431914" y="21734"/>
                  <a:pt x="664052" y="0"/>
                </a:cubicBezTo>
                <a:cubicBezTo>
                  <a:pt x="896190" y="-21734"/>
                  <a:pt x="1049864" y="9417"/>
                  <a:pt x="1185808" y="0"/>
                </a:cubicBezTo>
                <a:cubicBezTo>
                  <a:pt x="1321752" y="-9417"/>
                  <a:pt x="1618179" y="7542"/>
                  <a:pt x="1849860" y="0"/>
                </a:cubicBezTo>
                <a:cubicBezTo>
                  <a:pt x="2081541" y="-7542"/>
                  <a:pt x="2311747" y="-29904"/>
                  <a:pt x="2478339" y="0"/>
                </a:cubicBezTo>
                <a:cubicBezTo>
                  <a:pt x="2644931" y="29904"/>
                  <a:pt x="3290236" y="-1306"/>
                  <a:pt x="3557424" y="0"/>
                </a:cubicBezTo>
                <a:cubicBezTo>
                  <a:pt x="3571469" y="181131"/>
                  <a:pt x="3534153" y="281853"/>
                  <a:pt x="3557424" y="467940"/>
                </a:cubicBezTo>
                <a:cubicBezTo>
                  <a:pt x="3580695" y="654027"/>
                  <a:pt x="3577600" y="814231"/>
                  <a:pt x="3557424" y="917530"/>
                </a:cubicBezTo>
                <a:cubicBezTo>
                  <a:pt x="3297198" y="930785"/>
                  <a:pt x="3122965" y="930470"/>
                  <a:pt x="2964520" y="917530"/>
                </a:cubicBezTo>
                <a:cubicBezTo>
                  <a:pt x="2806075" y="904590"/>
                  <a:pt x="2671776" y="936062"/>
                  <a:pt x="2478339" y="917530"/>
                </a:cubicBezTo>
                <a:cubicBezTo>
                  <a:pt x="2284902" y="898998"/>
                  <a:pt x="2028704" y="890777"/>
                  <a:pt x="1885435" y="917530"/>
                </a:cubicBezTo>
                <a:cubicBezTo>
                  <a:pt x="1742166" y="944283"/>
                  <a:pt x="1535118" y="925869"/>
                  <a:pt x="1363679" y="917530"/>
                </a:cubicBezTo>
                <a:cubicBezTo>
                  <a:pt x="1192240" y="909191"/>
                  <a:pt x="951536" y="919545"/>
                  <a:pt x="806349" y="917530"/>
                </a:cubicBezTo>
                <a:cubicBezTo>
                  <a:pt x="661162" y="915516"/>
                  <a:pt x="350709" y="923842"/>
                  <a:pt x="0" y="917530"/>
                </a:cubicBezTo>
                <a:cubicBezTo>
                  <a:pt x="-12587" y="719681"/>
                  <a:pt x="-19914" y="677155"/>
                  <a:pt x="0" y="477116"/>
                </a:cubicBezTo>
                <a:cubicBezTo>
                  <a:pt x="19914" y="277077"/>
                  <a:pt x="-21559" y="16605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1750">
            <a:solidFill>
              <a:srgbClr val="4F81BD"/>
            </a:solidFill>
            <a:extLst>
              <a:ext uri="{C807C97D-BFC1-408E-A445-0C87EB9F89A2}">
                <ask:lineSketchStyleProps xmlns:ask="http://schemas.microsoft.com/office/drawing/2018/sketchyshapes" sd="34306311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Run Contract Test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6F6A9D-3533-E431-6E05-2EBA0F18ACAF}"/>
              </a:ext>
            </a:extLst>
          </p:cNvPr>
          <p:cNvSpPr/>
          <p:nvPr/>
        </p:nvSpPr>
        <p:spPr>
          <a:xfrm>
            <a:off x="1200944" y="5217886"/>
            <a:ext cx="3557423" cy="917530"/>
          </a:xfrm>
          <a:custGeom>
            <a:avLst/>
            <a:gdLst>
              <a:gd name="csX0" fmla="*/ 0 w 3557423"/>
              <a:gd name="csY0" fmla="*/ 0 h 917530"/>
              <a:gd name="csX1" fmla="*/ 628478 w 3557423"/>
              <a:gd name="csY1" fmla="*/ 0 h 917530"/>
              <a:gd name="csX2" fmla="*/ 1256956 w 3557423"/>
              <a:gd name="csY2" fmla="*/ 0 h 917530"/>
              <a:gd name="csX3" fmla="*/ 1778712 w 3557423"/>
              <a:gd name="csY3" fmla="*/ 0 h 917530"/>
              <a:gd name="csX4" fmla="*/ 2407190 w 3557423"/>
              <a:gd name="csY4" fmla="*/ 0 h 917530"/>
              <a:gd name="csX5" fmla="*/ 2964519 w 3557423"/>
              <a:gd name="csY5" fmla="*/ 0 h 917530"/>
              <a:gd name="csX6" fmla="*/ 3557423 w 3557423"/>
              <a:gd name="csY6" fmla="*/ 0 h 917530"/>
              <a:gd name="csX7" fmla="*/ 3557423 w 3557423"/>
              <a:gd name="csY7" fmla="*/ 467940 h 917530"/>
              <a:gd name="csX8" fmla="*/ 3557423 w 3557423"/>
              <a:gd name="csY8" fmla="*/ 917530 h 917530"/>
              <a:gd name="csX9" fmla="*/ 3071242 w 3557423"/>
              <a:gd name="csY9" fmla="*/ 917530 h 917530"/>
              <a:gd name="csX10" fmla="*/ 2513912 w 3557423"/>
              <a:gd name="csY10" fmla="*/ 917530 h 917530"/>
              <a:gd name="csX11" fmla="*/ 1885434 w 3557423"/>
              <a:gd name="csY11" fmla="*/ 917530 h 917530"/>
              <a:gd name="csX12" fmla="*/ 1399253 w 3557423"/>
              <a:gd name="csY12" fmla="*/ 917530 h 917530"/>
              <a:gd name="csX13" fmla="*/ 913072 w 3557423"/>
              <a:gd name="csY13" fmla="*/ 917530 h 917530"/>
              <a:gd name="csX14" fmla="*/ 0 w 3557423"/>
              <a:gd name="csY14" fmla="*/ 917530 h 917530"/>
              <a:gd name="csX15" fmla="*/ 0 w 3557423"/>
              <a:gd name="csY15" fmla="*/ 458765 h 917530"/>
              <a:gd name="csX16" fmla="*/ 0 w 3557423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3" h="917530" fill="none" extrusionOk="0">
                <a:moveTo>
                  <a:pt x="0" y="0"/>
                </a:moveTo>
                <a:cubicBezTo>
                  <a:pt x="241238" y="-7166"/>
                  <a:pt x="435191" y="15825"/>
                  <a:pt x="628478" y="0"/>
                </a:cubicBezTo>
                <a:cubicBezTo>
                  <a:pt x="821765" y="-15825"/>
                  <a:pt x="986229" y="-7486"/>
                  <a:pt x="1256956" y="0"/>
                </a:cubicBezTo>
                <a:cubicBezTo>
                  <a:pt x="1527683" y="7486"/>
                  <a:pt x="1641925" y="-26054"/>
                  <a:pt x="1778712" y="0"/>
                </a:cubicBezTo>
                <a:cubicBezTo>
                  <a:pt x="1915499" y="26054"/>
                  <a:pt x="2102294" y="-19401"/>
                  <a:pt x="2407190" y="0"/>
                </a:cubicBezTo>
                <a:cubicBezTo>
                  <a:pt x="2712086" y="19401"/>
                  <a:pt x="2744757" y="-4540"/>
                  <a:pt x="2964519" y="0"/>
                </a:cubicBezTo>
                <a:cubicBezTo>
                  <a:pt x="3184281" y="4540"/>
                  <a:pt x="3422487" y="2857"/>
                  <a:pt x="3557423" y="0"/>
                </a:cubicBezTo>
                <a:cubicBezTo>
                  <a:pt x="3553882" y="159972"/>
                  <a:pt x="3543591" y="282222"/>
                  <a:pt x="3557423" y="467940"/>
                </a:cubicBezTo>
                <a:cubicBezTo>
                  <a:pt x="3571255" y="653658"/>
                  <a:pt x="3564823" y="816767"/>
                  <a:pt x="3557423" y="917530"/>
                </a:cubicBezTo>
                <a:cubicBezTo>
                  <a:pt x="3433867" y="902564"/>
                  <a:pt x="3169036" y="894376"/>
                  <a:pt x="3071242" y="917530"/>
                </a:cubicBezTo>
                <a:cubicBezTo>
                  <a:pt x="2973448" y="940684"/>
                  <a:pt x="2756947" y="900818"/>
                  <a:pt x="2513912" y="917530"/>
                </a:cubicBezTo>
                <a:cubicBezTo>
                  <a:pt x="2270877" y="934243"/>
                  <a:pt x="2024007" y="928958"/>
                  <a:pt x="1885434" y="917530"/>
                </a:cubicBezTo>
                <a:cubicBezTo>
                  <a:pt x="1746861" y="906102"/>
                  <a:pt x="1639808" y="941353"/>
                  <a:pt x="1399253" y="917530"/>
                </a:cubicBezTo>
                <a:cubicBezTo>
                  <a:pt x="1158698" y="893707"/>
                  <a:pt x="1083911" y="933597"/>
                  <a:pt x="913072" y="917530"/>
                </a:cubicBezTo>
                <a:cubicBezTo>
                  <a:pt x="742233" y="901463"/>
                  <a:pt x="274664" y="909773"/>
                  <a:pt x="0" y="917530"/>
                </a:cubicBezTo>
                <a:cubicBezTo>
                  <a:pt x="-20658" y="803783"/>
                  <a:pt x="7155" y="566085"/>
                  <a:pt x="0" y="458765"/>
                </a:cubicBezTo>
                <a:cubicBezTo>
                  <a:pt x="-7155" y="351445"/>
                  <a:pt x="-858" y="215064"/>
                  <a:pt x="0" y="0"/>
                </a:cubicBezTo>
                <a:close/>
              </a:path>
              <a:path w="3557423" h="917530" stroke="0" extrusionOk="0">
                <a:moveTo>
                  <a:pt x="0" y="0"/>
                </a:moveTo>
                <a:cubicBezTo>
                  <a:pt x="254537" y="-10185"/>
                  <a:pt x="509446" y="-2494"/>
                  <a:pt x="664052" y="0"/>
                </a:cubicBezTo>
                <a:cubicBezTo>
                  <a:pt x="818658" y="2494"/>
                  <a:pt x="963593" y="-27300"/>
                  <a:pt x="1221382" y="0"/>
                </a:cubicBezTo>
                <a:cubicBezTo>
                  <a:pt x="1479171" y="27300"/>
                  <a:pt x="1666181" y="-11500"/>
                  <a:pt x="1778711" y="0"/>
                </a:cubicBezTo>
                <a:cubicBezTo>
                  <a:pt x="1891241" y="11500"/>
                  <a:pt x="2141544" y="4939"/>
                  <a:pt x="2336041" y="0"/>
                </a:cubicBezTo>
                <a:cubicBezTo>
                  <a:pt x="2530538" y="-4939"/>
                  <a:pt x="2620839" y="-691"/>
                  <a:pt x="2822222" y="0"/>
                </a:cubicBezTo>
                <a:cubicBezTo>
                  <a:pt x="3023605" y="691"/>
                  <a:pt x="3233944" y="-3522"/>
                  <a:pt x="3557423" y="0"/>
                </a:cubicBezTo>
                <a:cubicBezTo>
                  <a:pt x="3561372" y="194264"/>
                  <a:pt x="3555328" y="311090"/>
                  <a:pt x="3557423" y="449590"/>
                </a:cubicBezTo>
                <a:cubicBezTo>
                  <a:pt x="3559519" y="588090"/>
                  <a:pt x="3567124" y="796759"/>
                  <a:pt x="3557423" y="917530"/>
                </a:cubicBezTo>
                <a:cubicBezTo>
                  <a:pt x="3267393" y="920607"/>
                  <a:pt x="3191143" y="943912"/>
                  <a:pt x="2964519" y="917530"/>
                </a:cubicBezTo>
                <a:cubicBezTo>
                  <a:pt x="2737895" y="891148"/>
                  <a:pt x="2645292" y="944771"/>
                  <a:pt x="2371615" y="917530"/>
                </a:cubicBezTo>
                <a:cubicBezTo>
                  <a:pt x="2097938" y="890289"/>
                  <a:pt x="1891726" y="932504"/>
                  <a:pt x="1707563" y="917530"/>
                </a:cubicBezTo>
                <a:cubicBezTo>
                  <a:pt x="1523400" y="902556"/>
                  <a:pt x="1329072" y="910117"/>
                  <a:pt x="1043511" y="917530"/>
                </a:cubicBezTo>
                <a:cubicBezTo>
                  <a:pt x="757950" y="924943"/>
                  <a:pt x="374966" y="877730"/>
                  <a:pt x="0" y="917530"/>
                </a:cubicBezTo>
                <a:cubicBezTo>
                  <a:pt x="-20738" y="824735"/>
                  <a:pt x="10822" y="665968"/>
                  <a:pt x="0" y="458765"/>
                </a:cubicBezTo>
                <a:cubicBezTo>
                  <a:pt x="-10822" y="251562"/>
                  <a:pt x="-17638" y="18065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73473741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OpenAPI Specification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23C8F7-8F93-3249-744F-7CB164107D72}"/>
              </a:ext>
            </a:extLst>
          </p:cNvPr>
          <p:cNvSpPr/>
          <p:nvPr/>
        </p:nvSpPr>
        <p:spPr>
          <a:xfrm>
            <a:off x="6603468" y="5217886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92904 w 3557426"/>
              <a:gd name="csY1" fmla="*/ 0 h 917530"/>
              <a:gd name="csX2" fmla="*/ 1221383 w 3557426"/>
              <a:gd name="csY2" fmla="*/ 0 h 917530"/>
              <a:gd name="csX3" fmla="*/ 1743139 w 3557426"/>
              <a:gd name="csY3" fmla="*/ 0 h 917530"/>
              <a:gd name="csX4" fmla="*/ 2229320 w 3557426"/>
              <a:gd name="csY4" fmla="*/ 0 h 917530"/>
              <a:gd name="csX5" fmla="*/ 2857799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58765 h 917530"/>
              <a:gd name="csX8" fmla="*/ 3557426 w 3557426"/>
              <a:gd name="csY8" fmla="*/ 917530 h 917530"/>
              <a:gd name="csX9" fmla="*/ 2893373 w 3557426"/>
              <a:gd name="csY9" fmla="*/ 917530 h 917530"/>
              <a:gd name="csX10" fmla="*/ 2371617 w 3557426"/>
              <a:gd name="csY10" fmla="*/ 917530 h 917530"/>
              <a:gd name="csX11" fmla="*/ 1885436 w 3557426"/>
              <a:gd name="csY11" fmla="*/ 917530 h 917530"/>
              <a:gd name="csX12" fmla="*/ 1328106 w 3557426"/>
              <a:gd name="csY12" fmla="*/ 917530 h 917530"/>
              <a:gd name="csX13" fmla="*/ 770776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77116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89022" y="-10575"/>
                  <a:pt x="399920" y="-1670"/>
                  <a:pt x="592904" y="0"/>
                </a:cubicBezTo>
                <a:cubicBezTo>
                  <a:pt x="785888" y="1670"/>
                  <a:pt x="946245" y="-19402"/>
                  <a:pt x="1221383" y="0"/>
                </a:cubicBezTo>
                <a:cubicBezTo>
                  <a:pt x="1496521" y="19402"/>
                  <a:pt x="1518833" y="22166"/>
                  <a:pt x="1743139" y="0"/>
                </a:cubicBezTo>
                <a:cubicBezTo>
                  <a:pt x="1967445" y="-22166"/>
                  <a:pt x="2117574" y="-6933"/>
                  <a:pt x="2229320" y="0"/>
                </a:cubicBezTo>
                <a:cubicBezTo>
                  <a:pt x="2341066" y="6933"/>
                  <a:pt x="2726080" y="30259"/>
                  <a:pt x="2857799" y="0"/>
                </a:cubicBezTo>
                <a:cubicBezTo>
                  <a:pt x="2989518" y="-30259"/>
                  <a:pt x="3256295" y="27358"/>
                  <a:pt x="3557426" y="0"/>
                </a:cubicBezTo>
                <a:cubicBezTo>
                  <a:pt x="3566177" y="117641"/>
                  <a:pt x="3578440" y="293969"/>
                  <a:pt x="3557426" y="458765"/>
                </a:cubicBezTo>
                <a:cubicBezTo>
                  <a:pt x="3536412" y="623562"/>
                  <a:pt x="3570857" y="749871"/>
                  <a:pt x="3557426" y="917530"/>
                </a:cubicBezTo>
                <a:cubicBezTo>
                  <a:pt x="3286532" y="921416"/>
                  <a:pt x="3085418" y="939164"/>
                  <a:pt x="2893373" y="917530"/>
                </a:cubicBezTo>
                <a:cubicBezTo>
                  <a:pt x="2701328" y="895896"/>
                  <a:pt x="2604854" y="892735"/>
                  <a:pt x="2371617" y="917530"/>
                </a:cubicBezTo>
                <a:cubicBezTo>
                  <a:pt x="2138380" y="942325"/>
                  <a:pt x="2100401" y="897204"/>
                  <a:pt x="1885436" y="917530"/>
                </a:cubicBezTo>
                <a:cubicBezTo>
                  <a:pt x="1670471" y="937856"/>
                  <a:pt x="1458082" y="939024"/>
                  <a:pt x="1328106" y="917530"/>
                </a:cubicBezTo>
                <a:cubicBezTo>
                  <a:pt x="1198130" y="896037"/>
                  <a:pt x="970043" y="916480"/>
                  <a:pt x="770776" y="917530"/>
                </a:cubicBezTo>
                <a:cubicBezTo>
                  <a:pt x="571509" y="918581"/>
                  <a:pt x="215221" y="921387"/>
                  <a:pt x="0" y="917530"/>
                </a:cubicBezTo>
                <a:cubicBezTo>
                  <a:pt x="1397" y="724531"/>
                  <a:pt x="11430" y="660210"/>
                  <a:pt x="0" y="477116"/>
                </a:cubicBezTo>
                <a:cubicBezTo>
                  <a:pt x="-11430" y="294022"/>
                  <a:pt x="-7973" y="120604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212731" y="-28577"/>
                  <a:pt x="342133" y="11857"/>
                  <a:pt x="664053" y="0"/>
                </a:cubicBezTo>
                <a:cubicBezTo>
                  <a:pt x="985973" y="-11857"/>
                  <a:pt x="1049474" y="-9839"/>
                  <a:pt x="1221383" y="0"/>
                </a:cubicBezTo>
                <a:cubicBezTo>
                  <a:pt x="1393292" y="9839"/>
                  <a:pt x="1716347" y="-28909"/>
                  <a:pt x="1849862" y="0"/>
                </a:cubicBezTo>
                <a:cubicBezTo>
                  <a:pt x="1983377" y="28909"/>
                  <a:pt x="2191399" y="-16442"/>
                  <a:pt x="2371617" y="0"/>
                </a:cubicBezTo>
                <a:cubicBezTo>
                  <a:pt x="2551836" y="16442"/>
                  <a:pt x="2755264" y="-7411"/>
                  <a:pt x="2928947" y="0"/>
                </a:cubicBezTo>
                <a:cubicBezTo>
                  <a:pt x="3102630" y="7411"/>
                  <a:pt x="3388419" y="10889"/>
                  <a:pt x="3557426" y="0"/>
                </a:cubicBezTo>
                <a:cubicBezTo>
                  <a:pt x="3562888" y="148562"/>
                  <a:pt x="3536102" y="274577"/>
                  <a:pt x="3557426" y="458765"/>
                </a:cubicBezTo>
                <a:cubicBezTo>
                  <a:pt x="3578750" y="642954"/>
                  <a:pt x="3562062" y="773204"/>
                  <a:pt x="3557426" y="917530"/>
                </a:cubicBezTo>
                <a:cubicBezTo>
                  <a:pt x="3243792" y="899724"/>
                  <a:pt x="3224163" y="942487"/>
                  <a:pt x="2928947" y="917530"/>
                </a:cubicBezTo>
                <a:cubicBezTo>
                  <a:pt x="2633731" y="892573"/>
                  <a:pt x="2495508" y="914900"/>
                  <a:pt x="2300469" y="917530"/>
                </a:cubicBezTo>
                <a:cubicBezTo>
                  <a:pt x="2105430" y="920160"/>
                  <a:pt x="2010509" y="899735"/>
                  <a:pt x="1743139" y="917530"/>
                </a:cubicBezTo>
                <a:cubicBezTo>
                  <a:pt x="1475769" y="935326"/>
                  <a:pt x="1278203" y="898638"/>
                  <a:pt x="1150234" y="917530"/>
                </a:cubicBezTo>
                <a:cubicBezTo>
                  <a:pt x="1022266" y="936422"/>
                  <a:pt x="824912" y="907748"/>
                  <a:pt x="628479" y="917530"/>
                </a:cubicBezTo>
                <a:cubicBezTo>
                  <a:pt x="432046" y="927312"/>
                  <a:pt x="272116" y="907988"/>
                  <a:pt x="0" y="917530"/>
                </a:cubicBezTo>
                <a:cubicBezTo>
                  <a:pt x="19950" y="821734"/>
                  <a:pt x="21043" y="603205"/>
                  <a:pt x="0" y="486291"/>
                </a:cubicBezTo>
                <a:cubicBezTo>
                  <a:pt x="-21043" y="369377"/>
                  <a:pt x="14439" y="158488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1750">
            <a:solidFill>
              <a:srgbClr val="4F81BD"/>
            </a:solidFill>
            <a:extLst>
              <a:ext uri="{C807C97D-BFC1-408E-A445-0C87EB9F89A2}">
                <ask:lineSketchStyleProps xmlns:ask="http://schemas.microsoft.com/office/drawing/2018/sketchyshapes" sd="211478043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Run Resiliency Test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150822-0EEA-DB57-7ED8-7CB35FFE4E05}"/>
              </a:ext>
            </a:extLst>
          </p:cNvPr>
          <p:cNvSpPr/>
          <p:nvPr/>
        </p:nvSpPr>
        <p:spPr>
          <a:xfrm>
            <a:off x="12005995" y="5217886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21756 w 3557426"/>
              <a:gd name="csY1" fmla="*/ 0 h 917530"/>
              <a:gd name="csX2" fmla="*/ 1079086 w 3557426"/>
              <a:gd name="csY2" fmla="*/ 0 h 917530"/>
              <a:gd name="csX3" fmla="*/ 1707564 w 3557426"/>
              <a:gd name="csY3" fmla="*/ 0 h 917530"/>
              <a:gd name="csX4" fmla="*/ 2264895 w 3557426"/>
              <a:gd name="csY4" fmla="*/ 0 h 917530"/>
              <a:gd name="csX5" fmla="*/ 2786650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49590 h 917530"/>
              <a:gd name="csX8" fmla="*/ 3557426 w 3557426"/>
              <a:gd name="csY8" fmla="*/ 917530 h 917530"/>
              <a:gd name="csX9" fmla="*/ 2964522 w 3557426"/>
              <a:gd name="csY9" fmla="*/ 917530 h 917530"/>
              <a:gd name="csX10" fmla="*/ 2442766 w 3557426"/>
              <a:gd name="csY10" fmla="*/ 917530 h 917530"/>
              <a:gd name="csX11" fmla="*/ 1921010 w 3557426"/>
              <a:gd name="csY11" fmla="*/ 917530 h 917530"/>
              <a:gd name="csX12" fmla="*/ 1292531 w 3557426"/>
              <a:gd name="csY12" fmla="*/ 917530 h 917530"/>
              <a:gd name="csX13" fmla="*/ 735201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86291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66598" y="172"/>
                  <a:pt x="370207" y="384"/>
                  <a:pt x="521756" y="0"/>
                </a:cubicBezTo>
                <a:cubicBezTo>
                  <a:pt x="673305" y="-384"/>
                  <a:pt x="860775" y="12313"/>
                  <a:pt x="1079086" y="0"/>
                </a:cubicBezTo>
                <a:cubicBezTo>
                  <a:pt x="1297397" y="-12313"/>
                  <a:pt x="1556522" y="-10651"/>
                  <a:pt x="1707564" y="0"/>
                </a:cubicBezTo>
                <a:cubicBezTo>
                  <a:pt x="1858606" y="10651"/>
                  <a:pt x="2053860" y="5995"/>
                  <a:pt x="2264895" y="0"/>
                </a:cubicBezTo>
                <a:cubicBezTo>
                  <a:pt x="2475930" y="-5995"/>
                  <a:pt x="2602426" y="-20634"/>
                  <a:pt x="2786650" y="0"/>
                </a:cubicBezTo>
                <a:cubicBezTo>
                  <a:pt x="2970874" y="20634"/>
                  <a:pt x="3402917" y="-29645"/>
                  <a:pt x="3557426" y="0"/>
                </a:cubicBezTo>
                <a:cubicBezTo>
                  <a:pt x="3569432" y="124195"/>
                  <a:pt x="3548780" y="242747"/>
                  <a:pt x="3557426" y="449590"/>
                </a:cubicBezTo>
                <a:cubicBezTo>
                  <a:pt x="3566073" y="656433"/>
                  <a:pt x="3535599" y="733733"/>
                  <a:pt x="3557426" y="917530"/>
                </a:cubicBezTo>
                <a:cubicBezTo>
                  <a:pt x="3354459" y="931050"/>
                  <a:pt x="3135100" y="921435"/>
                  <a:pt x="2964522" y="917530"/>
                </a:cubicBezTo>
                <a:cubicBezTo>
                  <a:pt x="2793944" y="913625"/>
                  <a:pt x="2661989" y="919112"/>
                  <a:pt x="2442766" y="917530"/>
                </a:cubicBezTo>
                <a:cubicBezTo>
                  <a:pt x="2223543" y="915948"/>
                  <a:pt x="2161092" y="921970"/>
                  <a:pt x="1921010" y="917530"/>
                </a:cubicBezTo>
                <a:cubicBezTo>
                  <a:pt x="1680928" y="913090"/>
                  <a:pt x="1501087" y="895754"/>
                  <a:pt x="1292531" y="917530"/>
                </a:cubicBezTo>
                <a:cubicBezTo>
                  <a:pt x="1083975" y="939306"/>
                  <a:pt x="954008" y="901133"/>
                  <a:pt x="735201" y="917530"/>
                </a:cubicBezTo>
                <a:cubicBezTo>
                  <a:pt x="516394" y="933928"/>
                  <a:pt x="303677" y="918562"/>
                  <a:pt x="0" y="917530"/>
                </a:cubicBezTo>
                <a:cubicBezTo>
                  <a:pt x="7774" y="803378"/>
                  <a:pt x="19007" y="666107"/>
                  <a:pt x="0" y="486291"/>
                </a:cubicBezTo>
                <a:cubicBezTo>
                  <a:pt x="-19007" y="306475"/>
                  <a:pt x="4715" y="138993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121044" y="16991"/>
                  <a:pt x="281725" y="-383"/>
                  <a:pt x="521756" y="0"/>
                </a:cubicBezTo>
                <a:cubicBezTo>
                  <a:pt x="761787" y="383"/>
                  <a:pt x="890488" y="27971"/>
                  <a:pt x="1114660" y="0"/>
                </a:cubicBezTo>
                <a:cubicBezTo>
                  <a:pt x="1338832" y="-27971"/>
                  <a:pt x="1430251" y="7160"/>
                  <a:pt x="1707564" y="0"/>
                </a:cubicBezTo>
                <a:cubicBezTo>
                  <a:pt x="1984877" y="-7160"/>
                  <a:pt x="2123714" y="5938"/>
                  <a:pt x="2229320" y="0"/>
                </a:cubicBezTo>
                <a:cubicBezTo>
                  <a:pt x="2334926" y="-5938"/>
                  <a:pt x="2598225" y="3148"/>
                  <a:pt x="2715502" y="0"/>
                </a:cubicBezTo>
                <a:cubicBezTo>
                  <a:pt x="2832779" y="-3148"/>
                  <a:pt x="3137443" y="-35510"/>
                  <a:pt x="3557426" y="0"/>
                </a:cubicBezTo>
                <a:cubicBezTo>
                  <a:pt x="3563866" y="98912"/>
                  <a:pt x="3557343" y="240328"/>
                  <a:pt x="3557426" y="440414"/>
                </a:cubicBezTo>
                <a:cubicBezTo>
                  <a:pt x="3557509" y="640500"/>
                  <a:pt x="3546328" y="792707"/>
                  <a:pt x="3557426" y="917530"/>
                </a:cubicBezTo>
                <a:cubicBezTo>
                  <a:pt x="3348429" y="902739"/>
                  <a:pt x="3078554" y="902290"/>
                  <a:pt x="2928947" y="917530"/>
                </a:cubicBezTo>
                <a:cubicBezTo>
                  <a:pt x="2779340" y="932770"/>
                  <a:pt x="2655139" y="916400"/>
                  <a:pt x="2407192" y="917530"/>
                </a:cubicBezTo>
                <a:cubicBezTo>
                  <a:pt x="2159246" y="918660"/>
                  <a:pt x="1945090" y="888967"/>
                  <a:pt x="1814287" y="917530"/>
                </a:cubicBezTo>
                <a:cubicBezTo>
                  <a:pt x="1683484" y="946093"/>
                  <a:pt x="1523300" y="904592"/>
                  <a:pt x="1292531" y="917530"/>
                </a:cubicBezTo>
                <a:cubicBezTo>
                  <a:pt x="1061762" y="930468"/>
                  <a:pt x="1043442" y="922674"/>
                  <a:pt x="806350" y="917530"/>
                </a:cubicBezTo>
                <a:cubicBezTo>
                  <a:pt x="569258" y="912386"/>
                  <a:pt x="237263" y="933592"/>
                  <a:pt x="0" y="917530"/>
                </a:cubicBezTo>
                <a:cubicBezTo>
                  <a:pt x="7909" y="693687"/>
                  <a:pt x="-7529" y="684897"/>
                  <a:pt x="0" y="458765"/>
                </a:cubicBezTo>
                <a:cubicBezTo>
                  <a:pt x="7529" y="232634"/>
                  <a:pt x="5679" y="10886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39291320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Live Service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AE6FCC-5E42-0124-9FD3-B8AF1F25B402}"/>
              </a:ext>
            </a:extLst>
          </p:cNvPr>
          <p:cNvSpPr txBox="1"/>
          <p:nvPr/>
        </p:nvSpPr>
        <p:spPr>
          <a:xfrm>
            <a:off x="1200944" y="591924"/>
            <a:ext cx="41047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808080"/>
                </a:solidFill>
              </a:rPr>
              <a:t>1 - Passive validation (recorded traffic)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6158BC-979C-FB4E-74BD-B4B9752E29A8}"/>
              </a:ext>
            </a:extLst>
          </p:cNvPr>
          <p:cNvSpPr txBox="1"/>
          <p:nvPr/>
        </p:nvSpPr>
        <p:spPr>
          <a:xfrm>
            <a:off x="1200944" y="2666291"/>
            <a:ext cx="41047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808080"/>
                </a:solidFill>
              </a:rPr>
              <a:t>2 - Active contract test (live service)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463777-6478-F602-852C-FCD9533F4EE5}"/>
              </a:ext>
            </a:extLst>
          </p:cNvPr>
          <p:cNvSpPr txBox="1"/>
          <p:nvPr/>
        </p:nvSpPr>
        <p:spPr>
          <a:xfrm>
            <a:off x="1200944" y="4800076"/>
            <a:ext cx="41047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808080"/>
                </a:solidFill>
              </a:rPr>
              <a:t>3 - Resiliency / fuzz test (live service)</a:t>
            </a:r>
          </a:p>
        </p:txBody>
      </p:sp>
      <p:cxnSp>
        <p:nvCxnSpPr>
          <p:cNvPr id="16" name="Connector 4">
            <a:extLst>
              <a:ext uri="{FF2B5EF4-FFF2-40B4-BE49-F238E27FC236}">
                <a16:creationId xmlns:a16="http://schemas.microsoft.com/office/drawing/2014/main" id="{F3D3DE8C-D1F4-3463-C794-37A0C9B0B851}"/>
              </a:ext>
            </a:extLst>
          </p:cNvPr>
          <p:cNvCxnSpPr>
            <a:cxnSpLocks/>
            <a:stCxn id="7" idx="3"/>
            <a:endCxn id="17" idx="1"/>
          </p:cNvCxnSpPr>
          <p:nvPr/>
        </p:nvCxnSpPr>
        <p:spPr>
          <a:xfrm>
            <a:off x="10160892" y="1464353"/>
            <a:ext cx="1845102" cy="0"/>
          </a:xfrm>
          <a:prstGeom prst="line">
            <a:avLst/>
          </a:prstGeom>
          <a:ln w="28575">
            <a:solidFill>
              <a:srgbClr val="4F81BD"/>
            </a:solidFill>
            <a:rou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961EC2EC-833B-7A1A-5AD6-026DA0AC0B45}"/>
              </a:ext>
            </a:extLst>
          </p:cNvPr>
          <p:cNvSpPr/>
          <p:nvPr/>
        </p:nvSpPr>
        <p:spPr>
          <a:xfrm>
            <a:off x="12005994" y="1005588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21756 w 3557426"/>
              <a:gd name="csY1" fmla="*/ 0 h 917530"/>
              <a:gd name="csX2" fmla="*/ 1079086 w 3557426"/>
              <a:gd name="csY2" fmla="*/ 0 h 917530"/>
              <a:gd name="csX3" fmla="*/ 1707564 w 3557426"/>
              <a:gd name="csY3" fmla="*/ 0 h 917530"/>
              <a:gd name="csX4" fmla="*/ 2264895 w 3557426"/>
              <a:gd name="csY4" fmla="*/ 0 h 917530"/>
              <a:gd name="csX5" fmla="*/ 2786650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49590 h 917530"/>
              <a:gd name="csX8" fmla="*/ 3557426 w 3557426"/>
              <a:gd name="csY8" fmla="*/ 917530 h 917530"/>
              <a:gd name="csX9" fmla="*/ 2964522 w 3557426"/>
              <a:gd name="csY9" fmla="*/ 917530 h 917530"/>
              <a:gd name="csX10" fmla="*/ 2442766 w 3557426"/>
              <a:gd name="csY10" fmla="*/ 917530 h 917530"/>
              <a:gd name="csX11" fmla="*/ 1921010 w 3557426"/>
              <a:gd name="csY11" fmla="*/ 917530 h 917530"/>
              <a:gd name="csX12" fmla="*/ 1292531 w 3557426"/>
              <a:gd name="csY12" fmla="*/ 917530 h 917530"/>
              <a:gd name="csX13" fmla="*/ 735201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86291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66598" y="172"/>
                  <a:pt x="370207" y="384"/>
                  <a:pt x="521756" y="0"/>
                </a:cubicBezTo>
                <a:cubicBezTo>
                  <a:pt x="673305" y="-384"/>
                  <a:pt x="860775" y="12313"/>
                  <a:pt x="1079086" y="0"/>
                </a:cubicBezTo>
                <a:cubicBezTo>
                  <a:pt x="1297397" y="-12313"/>
                  <a:pt x="1556522" y="-10651"/>
                  <a:pt x="1707564" y="0"/>
                </a:cubicBezTo>
                <a:cubicBezTo>
                  <a:pt x="1858606" y="10651"/>
                  <a:pt x="2053860" y="5995"/>
                  <a:pt x="2264895" y="0"/>
                </a:cubicBezTo>
                <a:cubicBezTo>
                  <a:pt x="2475930" y="-5995"/>
                  <a:pt x="2602426" y="-20634"/>
                  <a:pt x="2786650" y="0"/>
                </a:cubicBezTo>
                <a:cubicBezTo>
                  <a:pt x="2970874" y="20634"/>
                  <a:pt x="3402917" y="-29645"/>
                  <a:pt x="3557426" y="0"/>
                </a:cubicBezTo>
                <a:cubicBezTo>
                  <a:pt x="3569432" y="124195"/>
                  <a:pt x="3548780" y="242747"/>
                  <a:pt x="3557426" y="449590"/>
                </a:cubicBezTo>
                <a:cubicBezTo>
                  <a:pt x="3566073" y="656433"/>
                  <a:pt x="3535599" y="733733"/>
                  <a:pt x="3557426" y="917530"/>
                </a:cubicBezTo>
                <a:cubicBezTo>
                  <a:pt x="3354459" y="931050"/>
                  <a:pt x="3135100" y="921435"/>
                  <a:pt x="2964522" y="917530"/>
                </a:cubicBezTo>
                <a:cubicBezTo>
                  <a:pt x="2793944" y="913625"/>
                  <a:pt x="2661989" y="919112"/>
                  <a:pt x="2442766" y="917530"/>
                </a:cubicBezTo>
                <a:cubicBezTo>
                  <a:pt x="2223543" y="915948"/>
                  <a:pt x="2161092" y="921970"/>
                  <a:pt x="1921010" y="917530"/>
                </a:cubicBezTo>
                <a:cubicBezTo>
                  <a:pt x="1680928" y="913090"/>
                  <a:pt x="1501087" y="895754"/>
                  <a:pt x="1292531" y="917530"/>
                </a:cubicBezTo>
                <a:cubicBezTo>
                  <a:pt x="1083975" y="939306"/>
                  <a:pt x="954008" y="901133"/>
                  <a:pt x="735201" y="917530"/>
                </a:cubicBezTo>
                <a:cubicBezTo>
                  <a:pt x="516394" y="933928"/>
                  <a:pt x="303677" y="918562"/>
                  <a:pt x="0" y="917530"/>
                </a:cubicBezTo>
                <a:cubicBezTo>
                  <a:pt x="7774" y="803378"/>
                  <a:pt x="19007" y="666107"/>
                  <a:pt x="0" y="486291"/>
                </a:cubicBezTo>
                <a:cubicBezTo>
                  <a:pt x="-19007" y="306475"/>
                  <a:pt x="4715" y="138993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121044" y="16991"/>
                  <a:pt x="281725" y="-383"/>
                  <a:pt x="521756" y="0"/>
                </a:cubicBezTo>
                <a:cubicBezTo>
                  <a:pt x="761787" y="383"/>
                  <a:pt x="890488" y="27971"/>
                  <a:pt x="1114660" y="0"/>
                </a:cubicBezTo>
                <a:cubicBezTo>
                  <a:pt x="1338832" y="-27971"/>
                  <a:pt x="1430251" y="7160"/>
                  <a:pt x="1707564" y="0"/>
                </a:cubicBezTo>
                <a:cubicBezTo>
                  <a:pt x="1984877" y="-7160"/>
                  <a:pt x="2123714" y="5938"/>
                  <a:pt x="2229320" y="0"/>
                </a:cubicBezTo>
                <a:cubicBezTo>
                  <a:pt x="2334926" y="-5938"/>
                  <a:pt x="2598225" y="3148"/>
                  <a:pt x="2715502" y="0"/>
                </a:cubicBezTo>
                <a:cubicBezTo>
                  <a:pt x="2832779" y="-3148"/>
                  <a:pt x="3137443" y="-35510"/>
                  <a:pt x="3557426" y="0"/>
                </a:cubicBezTo>
                <a:cubicBezTo>
                  <a:pt x="3563866" y="98912"/>
                  <a:pt x="3557343" y="240328"/>
                  <a:pt x="3557426" y="440414"/>
                </a:cubicBezTo>
                <a:cubicBezTo>
                  <a:pt x="3557509" y="640500"/>
                  <a:pt x="3546328" y="792707"/>
                  <a:pt x="3557426" y="917530"/>
                </a:cubicBezTo>
                <a:cubicBezTo>
                  <a:pt x="3348429" y="902739"/>
                  <a:pt x="3078554" y="902290"/>
                  <a:pt x="2928947" y="917530"/>
                </a:cubicBezTo>
                <a:cubicBezTo>
                  <a:pt x="2779340" y="932770"/>
                  <a:pt x="2655139" y="916400"/>
                  <a:pt x="2407192" y="917530"/>
                </a:cubicBezTo>
                <a:cubicBezTo>
                  <a:pt x="2159246" y="918660"/>
                  <a:pt x="1945090" y="888967"/>
                  <a:pt x="1814287" y="917530"/>
                </a:cubicBezTo>
                <a:cubicBezTo>
                  <a:pt x="1683484" y="946093"/>
                  <a:pt x="1523300" y="904592"/>
                  <a:pt x="1292531" y="917530"/>
                </a:cubicBezTo>
                <a:cubicBezTo>
                  <a:pt x="1061762" y="930468"/>
                  <a:pt x="1043442" y="922674"/>
                  <a:pt x="806350" y="917530"/>
                </a:cubicBezTo>
                <a:cubicBezTo>
                  <a:pt x="569258" y="912386"/>
                  <a:pt x="237263" y="933592"/>
                  <a:pt x="0" y="917530"/>
                </a:cubicBezTo>
                <a:cubicBezTo>
                  <a:pt x="7909" y="693687"/>
                  <a:pt x="-7529" y="684897"/>
                  <a:pt x="0" y="458765"/>
                </a:cubicBezTo>
                <a:cubicBezTo>
                  <a:pt x="7529" y="232634"/>
                  <a:pt x="5679" y="10886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39291320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Conformance Report</a:t>
            </a:r>
          </a:p>
        </p:txBody>
      </p:sp>
      <p:cxnSp>
        <p:nvCxnSpPr>
          <p:cNvPr id="18" name="Connector 4">
            <a:extLst>
              <a:ext uri="{FF2B5EF4-FFF2-40B4-BE49-F238E27FC236}">
                <a16:creationId xmlns:a16="http://schemas.microsoft.com/office/drawing/2014/main" id="{2F8678B4-2D00-12BE-87F3-412D277F6E89}"/>
              </a:ext>
            </a:extLst>
          </p:cNvPr>
          <p:cNvCxnSpPr>
            <a:cxnSpLocks/>
            <a:stCxn id="9" idx="3"/>
            <a:endCxn id="19" idx="1"/>
          </p:cNvCxnSpPr>
          <p:nvPr/>
        </p:nvCxnSpPr>
        <p:spPr>
          <a:xfrm>
            <a:off x="10160892" y="3528798"/>
            <a:ext cx="1845102" cy="0"/>
          </a:xfrm>
          <a:prstGeom prst="line">
            <a:avLst/>
          </a:prstGeom>
          <a:ln w="28575">
            <a:solidFill>
              <a:srgbClr val="4F81BD"/>
            </a:solidFill>
            <a:rou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E159BB81-97E4-48AB-85DF-538A4867A6E4}"/>
              </a:ext>
            </a:extLst>
          </p:cNvPr>
          <p:cNvSpPr/>
          <p:nvPr/>
        </p:nvSpPr>
        <p:spPr>
          <a:xfrm>
            <a:off x="12005994" y="3070033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21756 w 3557426"/>
              <a:gd name="csY1" fmla="*/ 0 h 917530"/>
              <a:gd name="csX2" fmla="*/ 1079086 w 3557426"/>
              <a:gd name="csY2" fmla="*/ 0 h 917530"/>
              <a:gd name="csX3" fmla="*/ 1707564 w 3557426"/>
              <a:gd name="csY3" fmla="*/ 0 h 917530"/>
              <a:gd name="csX4" fmla="*/ 2264895 w 3557426"/>
              <a:gd name="csY4" fmla="*/ 0 h 917530"/>
              <a:gd name="csX5" fmla="*/ 2786650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49590 h 917530"/>
              <a:gd name="csX8" fmla="*/ 3557426 w 3557426"/>
              <a:gd name="csY8" fmla="*/ 917530 h 917530"/>
              <a:gd name="csX9" fmla="*/ 2964522 w 3557426"/>
              <a:gd name="csY9" fmla="*/ 917530 h 917530"/>
              <a:gd name="csX10" fmla="*/ 2442766 w 3557426"/>
              <a:gd name="csY10" fmla="*/ 917530 h 917530"/>
              <a:gd name="csX11" fmla="*/ 1921010 w 3557426"/>
              <a:gd name="csY11" fmla="*/ 917530 h 917530"/>
              <a:gd name="csX12" fmla="*/ 1292531 w 3557426"/>
              <a:gd name="csY12" fmla="*/ 917530 h 917530"/>
              <a:gd name="csX13" fmla="*/ 735201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86291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66598" y="172"/>
                  <a:pt x="370207" y="384"/>
                  <a:pt x="521756" y="0"/>
                </a:cubicBezTo>
                <a:cubicBezTo>
                  <a:pt x="673305" y="-384"/>
                  <a:pt x="860775" y="12313"/>
                  <a:pt x="1079086" y="0"/>
                </a:cubicBezTo>
                <a:cubicBezTo>
                  <a:pt x="1297397" y="-12313"/>
                  <a:pt x="1556522" y="-10651"/>
                  <a:pt x="1707564" y="0"/>
                </a:cubicBezTo>
                <a:cubicBezTo>
                  <a:pt x="1858606" y="10651"/>
                  <a:pt x="2053860" y="5995"/>
                  <a:pt x="2264895" y="0"/>
                </a:cubicBezTo>
                <a:cubicBezTo>
                  <a:pt x="2475930" y="-5995"/>
                  <a:pt x="2602426" y="-20634"/>
                  <a:pt x="2786650" y="0"/>
                </a:cubicBezTo>
                <a:cubicBezTo>
                  <a:pt x="2970874" y="20634"/>
                  <a:pt x="3402917" y="-29645"/>
                  <a:pt x="3557426" y="0"/>
                </a:cubicBezTo>
                <a:cubicBezTo>
                  <a:pt x="3569432" y="124195"/>
                  <a:pt x="3548780" y="242747"/>
                  <a:pt x="3557426" y="449590"/>
                </a:cubicBezTo>
                <a:cubicBezTo>
                  <a:pt x="3566073" y="656433"/>
                  <a:pt x="3535599" y="733733"/>
                  <a:pt x="3557426" y="917530"/>
                </a:cubicBezTo>
                <a:cubicBezTo>
                  <a:pt x="3354459" y="931050"/>
                  <a:pt x="3135100" y="921435"/>
                  <a:pt x="2964522" y="917530"/>
                </a:cubicBezTo>
                <a:cubicBezTo>
                  <a:pt x="2793944" y="913625"/>
                  <a:pt x="2661989" y="919112"/>
                  <a:pt x="2442766" y="917530"/>
                </a:cubicBezTo>
                <a:cubicBezTo>
                  <a:pt x="2223543" y="915948"/>
                  <a:pt x="2161092" y="921970"/>
                  <a:pt x="1921010" y="917530"/>
                </a:cubicBezTo>
                <a:cubicBezTo>
                  <a:pt x="1680928" y="913090"/>
                  <a:pt x="1501087" y="895754"/>
                  <a:pt x="1292531" y="917530"/>
                </a:cubicBezTo>
                <a:cubicBezTo>
                  <a:pt x="1083975" y="939306"/>
                  <a:pt x="954008" y="901133"/>
                  <a:pt x="735201" y="917530"/>
                </a:cubicBezTo>
                <a:cubicBezTo>
                  <a:pt x="516394" y="933928"/>
                  <a:pt x="303677" y="918562"/>
                  <a:pt x="0" y="917530"/>
                </a:cubicBezTo>
                <a:cubicBezTo>
                  <a:pt x="7774" y="803378"/>
                  <a:pt x="19007" y="666107"/>
                  <a:pt x="0" y="486291"/>
                </a:cubicBezTo>
                <a:cubicBezTo>
                  <a:pt x="-19007" y="306475"/>
                  <a:pt x="4715" y="138993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121044" y="16991"/>
                  <a:pt x="281725" y="-383"/>
                  <a:pt x="521756" y="0"/>
                </a:cubicBezTo>
                <a:cubicBezTo>
                  <a:pt x="761787" y="383"/>
                  <a:pt x="890488" y="27971"/>
                  <a:pt x="1114660" y="0"/>
                </a:cubicBezTo>
                <a:cubicBezTo>
                  <a:pt x="1338832" y="-27971"/>
                  <a:pt x="1430251" y="7160"/>
                  <a:pt x="1707564" y="0"/>
                </a:cubicBezTo>
                <a:cubicBezTo>
                  <a:pt x="1984877" y="-7160"/>
                  <a:pt x="2123714" y="5938"/>
                  <a:pt x="2229320" y="0"/>
                </a:cubicBezTo>
                <a:cubicBezTo>
                  <a:pt x="2334926" y="-5938"/>
                  <a:pt x="2598225" y="3148"/>
                  <a:pt x="2715502" y="0"/>
                </a:cubicBezTo>
                <a:cubicBezTo>
                  <a:pt x="2832779" y="-3148"/>
                  <a:pt x="3137443" y="-35510"/>
                  <a:pt x="3557426" y="0"/>
                </a:cubicBezTo>
                <a:cubicBezTo>
                  <a:pt x="3563866" y="98912"/>
                  <a:pt x="3557343" y="240328"/>
                  <a:pt x="3557426" y="440414"/>
                </a:cubicBezTo>
                <a:cubicBezTo>
                  <a:pt x="3557509" y="640500"/>
                  <a:pt x="3546328" y="792707"/>
                  <a:pt x="3557426" y="917530"/>
                </a:cubicBezTo>
                <a:cubicBezTo>
                  <a:pt x="3348429" y="902739"/>
                  <a:pt x="3078554" y="902290"/>
                  <a:pt x="2928947" y="917530"/>
                </a:cubicBezTo>
                <a:cubicBezTo>
                  <a:pt x="2779340" y="932770"/>
                  <a:pt x="2655139" y="916400"/>
                  <a:pt x="2407192" y="917530"/>
                </a:cubicBezTo>
                <a:cubicBezTo>
                  <a:pt x="2159246" y="918660"/>
                  <a:pt x="1945090" y="888967"/>
                  <a:pt x="1814287" y="917530"/>
                </a:cubicBezTo>
                <a:cubicBezTo>
                  <a:pt x="1683484" y="946093"/>
                  <a:pt x="1523300" y="904592"/>
                  <a:pt x="1292531" y="917530"/>
                </a:cubicBezTo>
                <a:cubicBezTo>
                  <a:pt x="1061762" y="930468"/>
                  <a:pt x="1043442" y="922674"/>
                  <a:pt x="806350" y="917530"/>
                </a:cubicBezTo>
                <a:cubicBezTo>
                  <a:pt x="569258" y="912386"/>
                  <a:pt x="237263" y="933592"/>
                  <a:pt x="0" y="917530"/>
                </a:cubicBezTo>
                <a:cubicBezTo>
                  <a:pt x="7909" y="693687"/>
                  <a:pt x="-7529" y="684897"/>
                  <a:pt x="0" y="458765"/>
                </a:cubicBezTo>
                <a:cubicBezTo>
                  <a:pt x="7529" y="232634"/>
                  <a:pt x="5679" y="10886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39291320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Live Service</a:t>
            </a:r>
          </a:p>
        </p:txBody>
      </p:sp>
    </p:spTree>
    <p:extLst>
      <p:ext uri="{BB962C8B-B14F-4D97-AF65-F5344CB8AC3E}">
        <p14:creationId xmlns:p14="http://schemas.microsoft.com/office/powerpoint/2010/main" val="1188367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F6805-EE7F-8773-1D26-93C74B1A4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1">
            <a:extLst>
              <a:ext uri="{FF2B5EF4-FFF2-40B4-BE49-F238E27FC236}">
                <a16:creationId xmlns:a16="http://schemas.microsoft.com/office/drawing/2014/main" id="{E497D1DE-AF33-5184-DB7A-EB4C049015C3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4758369" y="1464353"/>
            <a:ext cx="1845099" cy="1835063"/>
          </a:xfrm>
          <a:prstGeom prst="bentConnector3">
            <a:avLst>
              <a:gd name="adj1" fmla="val 50000"/>
            </a:avLst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nector 2">
            <a:extLst>
              <a:ext uri="{FF2B5EF4-FFF2-40B4-BE49-F238E27FC236}">
                <a16:creationId xmlns:a16="http://schemas.microsoft.com/office/drawing/2014/main" id="{D21B6379-DEA7-A63D-BA3A-4C19749BF417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4758369" y="3528798"/>
            <a:ext cx="1845100" cy="0"/>
          </a:xfrm>
          <a:prstGeom prst="line">
            <a:avLst/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or 3">
            <a:extLst>
              <a:ext uri="{FF2B5EF4-FFF2-40B4-BE49-F238E27FC236}">
                <a16:creationId xmlns:a16="http://schemas.microsoft.com/office/drawing/2014/main" id="{FD5CAD8C-6E52-2278-3204-22E113D6AF71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4758369" y="3799885"/>
            <a:ext cx="1845099" cy="1876766"/>
          </a:xfrm>
          <a:prstGeom prst="bentConnector3">
            <a:avLst>
              <a:gd name="adj1" fmla="val 50000"/>
            </a:avLst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FECFE4B3-B857-7690-B6AE-5B99B791787D}"/>
              </a:ext>
            </a:extLst>
          </p:cNvPr>
          <p:cNvSpPr/>
          <p:nvPr/>
        </p:nvSpPr>
        <p:spPr>
          <a:xfrm>
            <a:off x="1200944" y="1005588"/>
            <a:ext cx="3557425" cy="917530"/>
          </a:xfrm>
          <a:custGeom>
            <a:avLst/>
            <a:gdLst>
              <a:gd name="csX0" fmla="*/ 0 w 3557425"/>
              <a:gd name="csY0" fmla="*/ 0 h 917530"/>
              <a:gd name="csX1" fmla="*/ 557330 w 3557425"/>
              <a:gd name="csY1" fmla="*/ 0 h 917530"/>
              <a:gd name="csX2" fmla="*/ 1043511 w 3557425"/>
              <a:gd name="csY2" fmla="*/ 0 h 917530"/>
              <a:gd name="csX3" fmla="*/ 1565267 w 3557425"/>
              <a:gd name="csY3" fmla="*/ 0 h 917530"/>
              <a:gd name="csX4" fmla="*/ 2193745 w 3557425"/>
              <a:gd name="csY4" fmla="*/ 0 h 917530"/>
              <a:gd name="csX5" fmla="*/ 2751075 w 3557425"/>
              <a:gd name="csY5" fmla="*/ 0 h 917530"/>
              <a:gd name="csX6" fmla="*/ 3557425 w 3557425"/>
              <a:gd name="csY6" fmla="*/ 0 h 917530"/>
              <a:gd name="csX7" fmla="*/ 3557425 w 3557425"/>
              <a:gd name="csY7" fmla="*/ 467940 h 917530"/>
              <a:gd name="csX8" fmla="*/ 3557425 w 3557425"/>
              <a:gd name="csY8" fmla="*/ 917530 h 917530"/>
              <a:gd name="csX9" fmla="*/ 2964521 w 3557425"/>
              <a:gd name="csY9" fmla="*/ 917530 h 917530"/>
              <a:gd name="csX10" fmla="*/ 2442765 w 3557425"/>
              <a:gd name="csY10" fmla="*/ 917530 h 917530"/>
              <a:gd name="csX11" fmla="*/ 1778713 w 3557425"/>
              <a:gd name="csY11" fmla="*/ 917530 h 917530"/>
              <a:gd name="csX12" fmla="*/ 1221383 w 3557425"/>
              <a:gd name="csY12" fmla="*/ 917530 h 917530"/>
              <a:gd name="csX13" fmla="*/ 735201 w 3557425"/>
              <a:gd name="csY13" fmla="*/ 917530 h 917530"/>
              <a:gd name="csX14" fmla="*/ 0 w 3557425"/>
              <a:gd name="csY14" fmla="*/ 917530 h 917530"/>
              <a:gd name="csX15" fmla="*/ 0 w 3557425"/>
              <a:gd name="csY15" fmla="*/ 477116 h 917530"/>
              <a:gd name="csX16" fmla="*/ 0 w 3557425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5" h="917530" fill="none" extrusionOk="0">
                <a:moveTo>
                  <a:pt x="0" y="0"/>
                </a:moveTo>
                <a:cubicBezTo>
                  <a:pt x="197535" y="2111"/>
                  <a:pt x="345435" y="-9830"/>
                  <a:pt x="557330" y="0"/>
                </a:cubicBezTo>
                <a:cubicBezTo>
                  <a:pt x="769225" y="9830"/>
                  <a:pt x="855537" y="-12391"/>
                  <a:pt x="1043511" y="0"/>
                </a:cubicBezTo>
                <a:cubicBezTo>
                  <a:pt x="1231485" y="12391"/>
                  <a:pt x="1418369" y="-25950"/>
                  <a:pt x="1565267" y="0"/>
                </a:cubicBezTo>
                <a:cubicBezTo>
                  <a:pt x="1712165" y="25950"/>
                  <a:pt x="1931590" y="-6838"/>
                  <a:pt x="2193745" y="0"/>
                </a:cubicBezTo>
                <a:cubicBezTo>
                  <a:pt x="2455900" y="6838"/>
                  <a:pt x="2561877" y="26642"/>
                  <a:pt x="2751075" y="0"/>
                </a:cubicBezTo>
                <a:cubicBezTo>
                  <a:pt x="2940273" y="-26642"/>
                  <a:pt x="3180435" y="-38503"/>
                  <a:pt x="3557425" y="0"/>
                </a:cubicBezTo>
                <a:cubicBezTo>
                  <a:pt x="3579982" y="184600"/>
                  <a:pt x="3553750" y="370817"/>
                  <a:pt x="3557425" y="467940"/>
                </a:cubicBezTo>
                <a:cubicBezTo>
                  <a:pt x="3561100" y="565063"/>
                  <a:pt x="3548038" y="752616"/>
                  <a:pt x="3557425" y="917530"/>
                </a:cubicBezTo>
                <a:cubicBezTo>
                  <a:pt x="3336832" y="936237"/>
                  <a:pt x="3196415" y="915531"/>
                  <a:pt x="2964521" y="917530"/>
                </a:cubicBezTo>
                <a:cubicBezTo>
                  <a:pt x="2732627" y="919529"/>
                  <a:pt x="2693694" y="939447"/>
                  <a:pt x="2442765" y="917530"/>
                </a:cubicBezTo>
                <a:cubicBezTo>
                  <a:pt x="2191836" y="895613"/>
                  <a:pt x="2041990" y="895060"/>
                  <a:pt x="1778713" y="917530"/>
                </a:cubicBezTo>
                <a:cubicBezTo>
                  <a:pt x="1515436" y="940000"/>
                  <a:pt x="1431066" y="915084"/>
                  <a:pt x="1221383" y="917530"/>
                </a:cubicBezTo>
                <a:cubicBezTo>
                  <a:pt x="1011700" y="919977"/>
                  <a:pt x="854630" y="910422"/>
                  <a:pt x="735201" y="917530"/>
                </a:cubicBezTo>
                <a:cubicBezTo>
                  <a:pt x="615772" y="924638"/>
                  <a:pt x="209721" y="890347"/>
                  <a:pt x="0" y="917530"/>
                </a:cubicBezTo>
                <a:cubicBezTo>
                  <a:pt x="-15393" y="776684"/>
                  <a:pt x="-14854" y="566485"/>
                  <a:pt x="0" y="477116"/>
                </a:cubicBezTo>
                <a:cubicBezTo>
                  <a:pt x="14854" y="387747"/>
                  <a:pt x="-7189" y="164994"/>
                  <a:pt x="0" y="0"/>
                </a:cubicBezTo>
                <a:close/>
              </a:path>
              <a:path w="3557425" h="917530" stroke="0" extrusionOk="0">
                <a:moveTo>
                  <a:pt x="0" y="0"/>
                </a:moveTo>
                <a:cubicBezTo>
                  <a:pt x="213711" y="21899"/>
                  <a:pt x="295877" y="21591"/>
                  <a:pt x="557330" y="0"/>
                </a:cubicBezTo>
                <a:cubicBezTo>
                  <a:pt x="818783" y="-21591"/>
                  <a:pt x="869405" y="-8951"/>
                  <a:pt x="1043511" y="0"/>
                </a:cubicBezTo>
                <a:cubicBezTo>
                  <a:pt x="1217617" y="8951"/>
                  <a:pt x="1507495" y="22661"/>
                  <a:pt x="1707564" y="0"/>
                </a:cubicBezTo>
                <a:cubicBezTo>
                  <a:pt x="1907633" y="-22661"/>
                  <a:pt x="2090030" y="16944"/>
                  <a:pt x="2264894" y="0"/>
                </a:cubicBezTo>
                <a:cubicBezTo>
                  <a:pt x="2439758" y="-16944"/>
                  <a:pt x="2663479" y="-26490"/>
                  <a:pt x="2822224" y="0"/>
                </a:cubicBezTo>
                <a:cubicBezTo>
                  <a:pt x="2980969" y="26490"/>
                  <a:pt x="3404800" y="21569"/>
                  <a:pt x="3557425" y="0"/>
                </a:cubicBezTo>
                <a:cubicBezTo>
                  <a:pt x="3570791" y="128538"/>
                  <a:pt x="3576257" y="251915"/>
                  <a:pt x="3557425" y="440414"/>
                </a:cubicBezTo>
                <a:cubicBezTo>
                  <a:pt x="3538593" y="628913"/>
                  <a:pt x="3539971" y="712904"/>
                  <a:pt x="3557425" y="917530"/>
                </a:cubicBezTo>
                <a:cubicBezTo>
                  <a:pt x="3379594" y="895493"/>
                  <a:pt x="3197299" y="914000"/>
                  <a:pt x="3035669" y="917530"/>
                </a:cubicBezTo>
                <a:cubicBezTo>
                  <a:pt x="2874039" y="921060"/>
                  <a:pt x="2709014" y="894620"/>
                  <a:pt x="2442765" y="917530"/>
                </a:cubicBezTo>
                <a:cubicBezTo>
                  <a:pt x="2176516" y="940440"/>
                  <a:pt x="2142361" y="889653"/>
                  <a:pt x="1849861" y="917530"/>
                </a:cubicBezTo>
                <a:cubicBezTo>
                  <a:pt x="1557361" y="945407"/>
                  <a:pt x="1496658" y="899268"/>
                  <a:pt x="1292531" y="917530"/>
                </a:cubicBezTo>
                <a:cubicBezTo>
                  <a:pt x="1088404" y="935793"/>
                  <a:pt x="802957" y="907413"/>
                  <a:pt x="628478" y="917530"/>
                </a:cubicBezTo>
                <a:cubicBezTo>
                  <a:pt x="453999" y="927647"/>
                  <a:pt x="168057" y="935788"/>
                  <a:pt x="0" y="917530"/>
                </a:cubicBezTo>
                <a:cubicBezTo>
                  <a:pt x="-6279" y="789611"/>
                  <a:pt x="-4636" y="677328"/>
                  <a:pt x="0" y="477116"/>
                </a:cubicBezTo>
                <a:cubicBezTo>
                  <a:pt x="4636" y="276904"/>
                  <a:pt x="-17722" y="19652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Team A CI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314099-F3C6-5B06-99A1-F86C0DDE536C}"/>
              </a:ext>
            </a:extLst>
          </p:cNvPr>
          <p:cNvSpPr/>
          <p:nvPr/>
        </p:nvSpPr>
        <p:spPr>
          <a:xfrm>
            <a:off x="1200944" y="3070033"/>
            <a:ext cx="3557425" cy="917530"/>
          </a:xfrm>
          <a:custGeom>
            <a:avLst/>
            <a:gdLst>
              <a:gd name="csX0" fmla="*/ 0 w 3557425"/>
              <a:gd name="csY0" fmla="*/ 0 h 917530"/>
              <a:gd name="csX1" fmla="*/ 628478 w 3557425"/>
              <a:gd name="csY1" fmla="*/ 0 h 917530"/>
              <a:gd name="csX2" fmla="*/ 1256957 w 3557425"/>
              <a:gd name="csY2" fmla="*/ 0 h 917530"/>
              <a:gd name="csX3" fmla="*/ 1743138 w 3557425"/>
              <a:gd name="csY3" fmla="*/ 0 h 917530"/>
              <a:gd name="csX4" fmla="*/ 2264894 w 3557425"/>
              <a:gd name="csY4" fmla="*/ 0 h 917530"/>
              <a:gd name="csX5" fmla="*/ 2928947 w 3557425"/>
              <a:gd name="csY5" fmla="*/ 0 h 917530"/>
              <a:gd name="csX6" fmla="*/ 3557425 w 3557425"/>
              <a:gd name="csY6" fmla="*/ 0 h 917530"/>
              <a:gd name="csX7" fmla="*/ 3557425 w 3557425"/>
              <a:gd name="csY7" fmla="*/ 467940 h 917530"/>
              <a:gd name="csX8" fmla="*/ 3557425 w 3557425"/>
              <a:gd name="csY8" fmla="*/ 917530 h 917530"/>
              <a:gd name="csX9" fmla="*/ 2893372 w 3557425"/>
              <a:gd name="csY9" fmla="*/ 917530 h 917530"/>
              <a:gd name="csX10" fmla="*/ 2264894 w 3557425"/>
              <a:gd name="csY10" fmla="*/ 917530 h 917530"/>
              <a:gd name="csX11" fmla="*/ 1600841 w 3557425"/>
              <a:gd name="csY11" fmla="*/ 917530 h 917530"/>
              <a:gd name="csX12" fmla="*/ 1079086 w 3557425"/>
              <a:gd name="csY12" fmla="*/ 917530 h 917530"/>
              <a:gd name="csX13" fmla="*/ 521756 w 3557425"/>
              <a:gd name="csY13" fmla="*/ 917530 h 917530"/>
              <a:gd name="csX14" fmla="*/ 0 w 3557425"/>
              <a:gd name="csY14" fmla="*/ 917530 h 917530"/>
              <a:gd name="csX15" fmla="*/ 0 w 3557425"/>
              <a:gd name="csY15" fmla="*/ 440414 h 917530"/>
              <a:gd name="csX16" fmla="*/ 0 w 3557425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5" h="917530" fill="none" extrusionOk="0">
                <a:moveTo>
                  <a:pt x="0" y="0"/>
                </a:moveTo>
                <a:cubicBezTo>
                  <a:pt x="227930" y="28904"/>
                  <a:pt x="445085" y="-1517"/>
                  <a:pt x="628478" y="0"/>
                </a:cubicBezTo>
                <a:cubicBezTo>
                  <a:pt x="811871" y="1517"/>
                  <a:pt x="1050161" y="-22198"/>
                  <a:pt x="1256957" y="0"/>
                </a:cubicBezTo>
                <a:cubicBezTo>
                  <a:pt x="1463753" y="22198"/>
                  <a:pt x="1599797" y="5729"/>
                  <a:pt x="1743138" y="0"/>
                </a:cubicBezTo>
                <a:cubicBezTo>
                  <a:pt x="1886479" y="-5729"/>
                  <a:pt x="2152313" y="23330"/>
                  <a:pt x="2264894" y="0"/>
                </a:cubicBezTo>
                <a:cubicBezTo>
                  <a:pt x="2377475" y="-23330"/>
                  <a:pt x="2653124" y="-13250"/>
                  <a:pt x="2928947" y="0"/>
                </a:cubicBezTo>
                <a:cubicBezTo>
                  <a:pt x="3204770" y="13250"/>
                  <a:pt x="3334958" y="-23198"/>
                  <a:pt x="3557425" y="0"/>
                </a:cubicBezTo>
                <a:cubicBezTo>
                  <a:pt x="3559267" y="224270"/>
                  <a:pt x="3539550" y="273245"/>
                  <a:pt x="3557425" y="467940"/>
                </a:cubicBezTo>
                <a:cubicBezTo>
                  <a:pt x="3575300" y="662635"/>
                  <a:pt x="3575233" y="712293"/>
                  <a:pt x="3557425" y="917530"/>
                </a:cubicBezTo>
                <a:cubicBezTo>
                  <a:pt x="3230794" y="894481"/>
                  <a:pt x="3151773" y="931083"/>
                  <a:pt x="2893372" y="917530"/>
                </a:cubicBezTo>
                <a:cubicBezTo>
                  <a:pt x="2634971" y="903977"/>
                  <a:pt x="2416867" y="942609"/>
                  <a:pt x="2264894" y="917530"/>
                </a:cubicBezTo>
                <a:cubicBezTo>
                  <a:pt x="2112921" y="892451"/>
                  <a:pt x="1917764" y="927953"/>
                  <a:pt x="1600841" y="917530"/>
                </a:cubicBezTo>
                <a:cubicBezTo>
                  <a:pt x="1283918" y="907107"/>
                  <a:pt x="1202270" y="892422"/>
                  <a:pt x="1079086" y="917530"/>
                </a:cubicBezTo>
                <a:cubicBezTo>
                  <a:pt x="955903" y="942638"/>
                  <a:pt x="734550" y="924276"/>
                  <a:pt x="521756" y="917530"/>
                </a:cubicBezTo>
                <a:cubicBezTo>
                  <a:pt x="308962" y="910785"/>
                  <a:pt x="218935" y="926504"/>
                  <a:pt x="0" y="917530"/>
                </a:cubicBezTo>
                <a:cubicBezTo>
                  <a:pt x="12325" y="817179"/>
                  <a:pt x="-2054" y="626953"/>
                  <a:pt x="0" y="440414"/>
                </a:cubicBezTo>
                <a:cubicBezTo>
                  <a:pt x="2054" y="253875"/>
                  <a:pt x="-7394" y="151064"/>
                  <a:pt x="0" y="0"/>
                </a:cubicBezTo>
                <a:close/>
              </a:path>
              <a:path w="3557425" h="917530" stroke="0" extrusionOk="0">
                <a:moveTo>
                  <a:pt x="0" y="0"/>
                </a:moveTo>
                <a:cubicBezTo>
                  <a:pt x="321617" y="-11842"/>
                  <a:pt x="442161" y="26118"/>
                  <a:pt x="664053" y="0"/>
                </a:cubicBezTo>
                <a:cubicBezTo>
                  <a:pt x="885945" y="-26118"/>
                  <a:pt x="1041646" y="-20759"/>
                  <a:pt x="1221383" y="0"/>
                </a:cubicBezTo>
                <a:cubicBezTo>
                  <a:pt x="1401120" y="20759"/>
                  <a:pt x="1513925" y="-21684"/>
                  <a:pt x="1707564" y="0"/>
                </a:cubicBezTo>
                <a:cubicBezTo>
                  <a:pt x="1901203" y="21684"/>
                  <a:pt x="2012486" y="5147"/>
                  <a:pt x="2300468" y="0"/>
                </a:cubicBezTo>
                <a:cubicBezTo>
                  <a:pt x="2588450" y="-5147"/>
                  <a:pt x="2738279" y="-18232"/>
                  <a:pt x="2893372" y="0"/>
                </a:cubicBezTo>
                <a:cubicBezTo>
                  <a:pt x="3048465" y="18232"/>
                  <a:pt x="3274588" y="20600"/>
                  <a:pt x="3557425" y="0"/>
                </a:cubicBezTo>
                <a:cubicBezTo>
                  <a:pt x="3561752" y="222139"/>
                  <a:pt x="3550137" y="240941"/>
                  <a:pt x="3557425" y="458765"/>
                </a:cubicBezTo>
                <a:cubicBezTo>
                  <a:pt x="3564713" y="676589"/>
                  <a:pt x="3569954" y="745376"/>
                  <a:pt x="3557425" y="917530"/>
                </a:cubicBezTo>
                <a:cubicBezTo>
                  <a:pt x="3453074" y="939814"/>
                  <a:pt x="3197645" y="938631"/>
                  <a:pt x="3071244" y="917530"/>
                </a:cubicBezTo>
                <a:cubicBezTo>
                  <a:pt x="2944843" y="896429"/>
                  <a:pt x="2746212" y="928324"/>
                  <a:pt x="2478339" y="917530"/>
                </a:cubicBezTo>
                <a:cubicBezTo>
                  <a:pt x="2210466" y="906736"/>
                  <a:pt x="2078071" y="900137"/>
                  <a:pt x="1849861" y="917530"/>
                </a:cubicBezTo>
                <a:cubicBezTo>
                  <a:pt x="1621651" y="934923"/>
                  <a:pt x="1349022" y="888218"/>
                  <a:pt x="1185808" y="917530"/>
                </a:cubicBezTo>
                <a:cubicBezTo>
                  <a:pt x="1022594" y="946842"/>
                  <a:pt x="736252" y="904493"/>
                  <a:pt x="557330" y="917530"/>
                </a:cubicBezTo>
                <a:cubicBezTo>
                  <a:pt x="378408" y="930567"/>
                  <a:pt x="172821" y="892805"/>
                  <a:pt x="0" y="917530"/>
                </a:cubicBezTo>
                <a:cubicBezTo>
                  <a:pt x="9984" y="706290"/>
                  <a:pt x="18293" y="664827"/>
                  <a:pt x="0" y="440414"/>
                </a:cubicBezTo>
                <a:cubicBezTo>
                  <a:pt x="-18293" y="216001"/>
                  <a:pt x="-6970" y="9395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398957492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Team B CI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51E28C-DFFF-C002-38B7-B3193768963E}"/>
              </a:ext>
            </a:extLst>
          </p:cNvPr>
          <p:cNvSpPr/>
          <p:nvPr/>
        </p:nvSpPr>
        <p:spPr>
          <a:xfrm>
            <a:off x="6603469" y="3070033"/>
            <a:ext cx="3557425" cy="917530"/>
          </a:xfrm>
          <a:custGeom>
            <a:avLst/>
            <a:gdLst>
              <a:gd name="csX0" fmla="*/ 0 w 3557425"/>
              <a:gd name="csY0" fmla="*/ 0 h 917530"/>
              <a:gd name="csX1" fmla="*/ 592904 w 3557425"/>
              <a:gd name="csY1" fmla="*/ 0 h 917530"/>
              <a:gd name="csX2" fmla="*/ 1079086 w 3557425"/>
              <a:gd name="csY2" fmla="*/ 0 h 917530"/>
              <a:gd name="csX3" fmla="*/ 1600841 w 3557425"/>
              <a:gd name="csY3" fmla="*/ 0 h 917530"/>
              <a:gd name="csX4" fmla="*/ 2087023 w 3557425"/>
              <a:gd name="csY4" fmla="*/ 0 h 917530"/>
              <a:gd name="csX5" fmla="*/ 2751075 w 3557425"/>
              <a:gd name="csY5" fmla="*/ 0 h 917530"/>
              <a:gd name="csX6" fmla="*/ 3557425 w 3557425"/>
              <a:gd name="csY6" fmla="*/ 0 h 917530"/>
              <a:gd name="csX7" fmla="*/ 3557425 w 3557425"/>
              <a:gd name="csY7" fmla="*/ 431239 h 917530"/>
              <a:gd name="csX8" fmla="*/ 3557425 w 3557425"/>
              <a:gd name="csY8" fmla="*/ 917530 h 917530"/>
              <a:gd name="csX9" fmla="*/ 2893372 w 3557425"/>
              <a:gd name="csY9" fmla="*/ 917530 h 917530"/>
              <a:gd name="csX10" fmla="*/ 2229320 w 3557425"/>
              <a:gd name="csY10" fmla="*/ 917530 h 917530"/>
              <a:gd name="csX11" fmla="*/ 1707564 w 3557425"/>
              <a:gd name="csY11" fmla="*/ 917530 h 917530"/>
              <a:gd name="csX12" fmla="*/ 1114660 w 3557425"/>
              <a:gd name="csY12" fmla="*/ 917530 h 917530"/>
              <a:gd name="csX13" fmla="*/ 0 w 3557425"/>
              <a:gd name="csY13" fmla="*/ 917530 h 917530"/>
              <a:gd name="csX14" fmla="*/ 0 w 3557425"/>
              <a:gd name="csY14" fmla="*/ 486291 h 917530"/>
              <a:gd name="csX15" fmla="*/ 0 w 3557425"/>
              <a:gd name="csY15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3557425" h="917530" fill="none" extrusionOk="0">
                <a:moveTo>
                  <a:pt x="0" y="0"/>
                </a:moveTo>
                <a:cubicBezTo>
                  <a:pt x="191665" y="7825"/>
                  <a:pt x="305333" y="-25839"/>
                  <a:pt x="592904" y="0"/>
                </a:cubicBezTo>
                <a:cubicBezTo>
                  <a:pt x="880475" y="25839"/>
                  <a:pt x="837761" y="-21786"/>
                  <a:pt x="1079086" y="0"/>
                </a:cubicBezTo>
                <a:cubicBezTo>
                  <a:pt x="1320411" y="21786"/>
                  <a:pt x="1409343" y="-7092"/>
                  <a:pt x="1600841" y="0"/>
                </a:cubicBezTo>
                <a:cubicBezTo>
                  <a:pt x="1792340" y="7092"/>
                  <a:pt x="1934387" y="4557"/>
                  <a:pt x="2087023" y="0"/>
                </a:cubicBezTo>
                <a:cubicBezTo>
                  <a:pt x="2239659" y="-4557"/>
                  <a:pt x="2470692" y="-32133"/>
                  <a:pt x="2751075" y="0"/>
                </a:cubicBezTo>
                <a:cubicBezTo>
                  <a:pt x="3031458" y="32133"/>
                  <a:pt x="3228264" y="28414"/>
                  <a:pt x="3557425" y="0"/>
                </a:cubicBezTo>
                <a:cubicBezTo>
                  <a:pt x="3549464" y="171198"/>
                  <a:pt x="3545169" y="337829"/>
                  <a:pt x="3557425" y="431239"/>
                </a:cubicBezTo>
                <a:cubicBezTo>
                  <a:pt x="3569681" y="524649"/>
                  <a:pt x="3553821" y="687577"/>
                  <a:pt x="3557425" y="917530"/>
                </a:cubicBezTo>
                <a:cubicBezTo>
                  <a:pt x="3251174" y="945697"/>
                  <a:pt x="3221591" y="903854"/>
                  <a:pt x="2893372" y="917530"/>
                </a:cubicBezTo>
                <a:cubicBezTo>
                  <a:pt x="2565153" y="931206"/>
                  <a:pt x="2469650" y="932697"/>
                  <a:pt x="2229320" y="917530"/>
                </a:cubicBezTo>
                <a:cubicBezTo>
                  <a:pt x="1988990" y="902363"/>
                  <a:pt x="1820393" y="894593"/>
                  <a:pt x="1707564" y="917530"/>
                </a:cubicBezTo>
                <a:cubicBezTo>
                  <a:pt x="1594735" y="940467"/>
                  <a:pt x="1310916" y="891591"/>
                  <a:pt x="1114660" y="917530"/>
                </a:cubicBezTo>
                <a:cubicBezTo>
                  <a:pt x="918404" y="943469"/>
                  <a:pt x="514663" y="890313"/>
                  <a:pt x="0" y="917530"/>
                </a:cubicBezTo>
                <a:cubicBezTo>
                  <a:pt x="15133" y="810416"/>
                  <a:pt x="-3277" y="592444"/>
                  <a:pt x="0" y="486291"/>
                </a:cubicBezTo>
                <a:cubicBezTo>
                  <a:pt x="3277" y="380138"/>
                  <a:pt x="2287" y="131203"/>
                  <a:pt x="0" y="0"/>
                </a:cubicBezTo>
                <a:close/>
              </a:path>
              <a:path w="3557425" h="917530" stroke="0" extrusionOk="0">
                <a:moveTo>
                  <a:pt x="0" y="0"/>
                </a:moveTo>
                <a:cubicBezTo>
                  <a:pt x="330811" y="-24837"/>
                  <a:pt x="427307" y="19436"/>
                  <a:pt x="664053" y="0"/>
                </a:cubicBezTo>
                <a:cubicBezTo>
                  <a:pt x="900799" y="-19436"/>
                  <a:pt x="1051340" y="14235"/>
                  <a:pt x="1185808" y="0"/>
                </a:cubicBezTo>
                <a:cubicBezTo>
                  <a:pt x="1320276" y="-14235"/>
                  <a:pt x="1614258" y="4915"/>
                  <a:pt x="1849861" y="0"/>
                </a:cubicBezTo>
                <a:cubicBezTo>
                  <a:pt x="2085464" y="-4915"/>
                  <a:pt x="2314369" y="-26859"/>
                  <a:pt x="2478339" y="0"/>
                </a:cubicBezTo>
                <a:cubicBezTo>
                  <a:pt x="2642309" y="26859"/>
                  <a:pt x="3288410" y="-1990"/>
                  <a:pt x="3557425" y="0"/>
                </a:cubicBezTo>
                <a:cubicBezTo>
                  <a:pt x="3571470" y="181131"/>
                  <a:pt x="3534154" y="281853"/>
                  <a:pt x="3557425" y="467940"/>
                </a:cubicBezTo>
                <a:cubicBezTo>
                  <a:pt x="3580696" y="654027"/>
                  <a:pt x="3577601" y="814231"/>
                  <a:pt x="3557425" y="917530"/>
                </a:cubicBezTo>
                <a:cubicBezTo>
                  <a:pt x="3297199" y="930785"/>
                  <a:pt x="3122966" y="930470"/>
                  <a:pt x="2964521" y="917530"/>
                </a:cubicBezTo>
                <a:cubicBezTo>
                  <a:pt x="2806076" y="904590"/>
                  <a:pt x="2675265" y="941614"/>
                  <a:pt x="2478339" y="917530"/>
                </a:cubicBezTo>
                <a:cubicBezTo>
                  <a:pt x="2281413" y="893446"/>
                  <a:pt x="2028704" y="890777"/>
                  <a:pt x="1885435" y="917530"/>
                </a:cubicBezTo>
                <a:cubicBezTo>
                  <a:pt x="1742166" y="944283"/>
                  <a:pt x="1530630" y="924501"/>
                  <a:pt x="1363680" y="917530"/>
                </a:cubicBezTo>
                <a:cubicBezTo>
                  <a:pt x="1196731" y="910559"/>
                  <a:pt x="951537" y="919545"/>
                  <a:pt x="806350" y="917530"/>
                </a:cubicBezTo>
                <a:cubicBezTo>
                  <a:pt x="661163" y="915516"/>
                  <a:pt x="352254" y="926443"/>
                  <a:pt x="0" y="917530"/>
                </a:cubicBezTo>
                <a:cubicBezTo>
                  <a:pt x="-12587" y="719681"/>
                  <a:pt x="-19914" y="677155"/>
                  <a:pt x="0" y="477116"/>
                </a:cubicBezTo>
                <a:cubicBezTo>
                  <a:pt x="19914" y="277077"/>
                  <a:pt x="-21559" y="16605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1750">
            <a:solidFill>
              <a:srgbClr val="4F81BD"/>
            </a:solidFill>
            <a:extLst>
              <a:ext uri="{C807C97D-BFC1-408E-A445-0C87EB9F89A2}">
                <ask:lineSketchStyleProps xmlns:ask="http://schemas.microsoft.com/office/drawing/2018/sketchyshapes" sd="34306311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Load Balancer</a:t>
            </a:r>
            <a:br>
              <a:rPr lang="en-GB" sz="1600" dirty="0"/>
            </a:br>
            <a:r>
              <a:rPr lang="en-GB" sz="1600" dirty="0">
                <a:solidFill>
                  <a:srgbClr val="404040"/>
                </a:solidFill>
              </a:rPr>
              <a:t>(optional)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F2B25E-E655-D3A5-E2D0-AB0E8D24E7E2}"/>
              </a:ext>
            </a:extLst>
          </p:cNvPr>
          <p:cNvSpPr/>
          <p:nvPr/>
        </p:nvSpPr>
        <p:spPr>
          <a:xfrm>
            <a:off x="1200944" y="5217886"/>
            <a:ext cx="3557425" cy="917530"/>
          </a:xfrm>
          <a:custGeom>
            <a:avLst/>
            <a:gdLst>
              <a:gd name="csX0" fmla="*/ 0 w 3557425"/>
              <a:gd name="csY0" fmla="*/ 0 h 917530"/>
              <a:gd name="csX1" fmla="*/ 628478 w 3557425"/>
              <a:gd name="csY1" fmla="*/ 0 h 917530"/>
              <a:gd name="csX2" fmla="*/ 1256957 w 3557425"/>
              <a:gd name="csY2" fmla="*/ 0 h 917530"/>
              <a:gd name="csX3" fmla="*/ 1778713 w 3557425"/>
              <a:gd name="csY3" fmla="*/ 0 h 917530"/>
              <a:gd name="csX4" fmla="*/ 2407191 w 3557425"/>
              <a:gd name="csY4" fmla="*/ 0 h 917530"/>
              <a:gd name="csX5" fmla="*/ 2964521 w 3557425"/>
              <a:gd name="csY5" fmla="*/ 0 h 917530"/>
              <a:gd name="csX6" fmla="*/ 3557425 w 3557425"/>
              <a:gd name="csY6" fmla="*/ 0 h 917530"/>
              <a:gd name="csX7" fmla="*/ 3557425 w 3557425"/>
              <a:gd name="csY7" fmla="*/ 467940 h 917530"/>
              <a:gd name="csX8" fmla="*/ 3557425 w 3557425"/>
              <a:gd name="csY8" fmla="*/ 917530 h 917530"/>
              <a:gd name="csX9" fmla="*/ 3071244 w 3557425"/>
              <a:gd name="csY9" fmla="*/ 917530 h 917530"/>
              <a:gd name="csX10" fmla="*/ 2513914 w 3557425"/>
              <a:gd name="csY10" fmla="*/ 917530 h 917530"/>
              <a:gd name="csX11" fmla="*/ 1885435 w 3557425"/>
              <a:gd name="csY11" fmla="*/ 917530 h 917530"/>
              <a:gd name="csX12" fmla="*/ 1399254 w 3557425"/>
              <a:gd name="csY12" fmla="*/ 917530 h 917530"/>
              <a:gd name="csX13" fmla="*/ 913072 w 3557425"/>
              <a:gd name="csY13" fmla="*/ 917530 h 917530"/>
              <a:gd name="csX14" fmla="*/ 0 w 3557425"/>
              <a:gd name="csY14" fmla="*/ 917530 h 917530"/>
              <a:gd name="csX15" fmla="*/ 0 w 3557425"/>
              <a:gd name="csY15" fmla="*/ 458765 h 917530"/>
              <a:gd name="csX16" fmla="*/ 0 w 3557425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5" h="917530" fill="none" extrusionOk="0">
                <a:moveTo>
                  <a:pt x="0" y="0"/>
                </a:moveTo>
                <a:cubicBezTo>
                  <a:pt x="241238" y="-7166"/>
                  <a:pt x="435191" y="15825"/>
                  <a:pt x="628478" y="0"/>
                </a:cubicBezTo>
                <a:cubicBezTo>
                  <a:pt x="821765" y="-15825"/>
                  <a:pt x="982207" y="-12869"/>
                  <a:pt x="1256957" y="0"/>
                </a:cubicBezTo>
                <a:cubicBezTo>
                  <a:pt x="1531707" y="12869"/>
                  <a:pt x="1641926" y="-26054"/>
                  <a:pt x="1778713" y="0"/>
                </a:cubicBezTo>
                <a:cubicBezTo>
                  <a:pt x="1915500" y="26054"/>
                  <a:pt x="2102295" y="-19401"/>
                  <a:pt x="2407191" y="0"/>
                </a:cubicBezTo>
                <a:cubicBezTo>
                  <a:pt x="2712087" y="19401"/>
                  <a:pt x="2741687" y="-10465"/>
                  <a:pt x="2964521" y="0"/>
                </a:cubicBezTo>
                <a:cubicBezTo>
                  <a:pt x="3187355" y="10465"/>
                  <a:pt x="3422489" y="2857"/>
                  <a:pt x="3557425" y="0"/>
                </a:cubicBezTo>
                <a:cubicBezTo>
                  <a:pt x="3553884" y="159972"/>
                  <a:pt x="3543593" y="282222"/>
                  <a:pt x="3557425" y="467940"/>
                </a:cubicBezTo>
                <a:cubicBezTo>
                  <a:pt x="3571257" y="653658"/>
                  <a:pt x="3564825" y="816767"/>
                  <a:pt x="3557425" y="917530"/>
                </a:cubicBezTo>
                <a:cubicBezTo>
                  <a:pt x="3433869" y="902564"/>
                  <a:pt x="3169038" y="894376"/>
                  <a:pt x="3071244" y="917530"/>
                </a:cubicBezTo>
                <a:cubicBezTo>
                  <a:pt x="2973450" y="940684"/>
                  <a:pt x="2756949" y="900818"/>
                  <a:pt x="2513914" y="917530"/>
                </a:cubicBezTo>
                <a:cubicBezTo>
                  <a:pt x="2270879" y="934243"/>
                  <a:pt x="2024660" y="934984"/>
                  <a:pt x="1885435" y="917530"/>
                </a:cubicBezTo>
                <a:cubicBezTo>
                  <a:pt x="1746210" y="900076"/>
                  <a:pt x="1639809" y="941353"/>
                  <a:pt x="1399254" y="917530"/>
                </a:cubicBezTo>
                <a:cubicBezTo>
                  <a:pt x="1158699" y="893707"/>
                  <a:pt x="1088106" y="936304"/>
                  <a:pt x="913072" y="917530"/>
                </a:cubicBezTo>
                <a:cubicBezTo>
                  <a:pt x="738038" y="898756"/>
                  <a:pt x="274664" y="909773"/>
                  <a:pt x="0" y="917530"/>
                </a:cubicBezTo>
                <a:cubicBezTo>
                  <a:pt x="-20658" y="803783"/>
                  <a:pt x="7155" y="566085"/>
                  <a:pt x="0" y="458765"/>
                </a:cubicBezTo>
                <a:cubicBezTo>
                  <a:pt x="-7155" y="351445"/>
                  <a:pt x="-858" y="215064"/>
                  <a:pt x="0" y="0"/>
                </a:cubicBezTo>
                <a:close/>
              </a:path>
              <a:path w="3557425" h="917530" stroke="0" extrusionOk="0">
                <a:moveTo>
                  <a:pt x="0" y="0"/>
                </a:moveTo>
                <a:cubicBezTo>
                  <a:pt x="250334" y="-13461"/>
                  <a:pt x="506773" y="-2853"/>
                  <a:pt x="664053" y="0"/>
                </a:cubicBezTo>
                <a:cubicBezTo>
                  <a:pt x="821333" y="2853"/>
                  <a:pt x="963594" y="-27300"/>
                  <a:pt x="1221383" y="0"/>
                </a:cubicBezTo>
                <a:cubicBezTo>
                  <a:pt x="1479172" y="27300"/>
                  <a:pt x="1666182" y="-11500"/>
                  <a:pt x="1778712" y="0"/>
                </a:cubicBezTo>
                <a:cubicBezTo>
                  <a:pt x="1891242" y="11500"/>
                  <a:pt x="2141545" y="4939"/>
                  <a:pt x="2336042" y="0"/>
                </a:cubicBezTo>
                <a:cubicBezTo>
                  <a:pt x="2530539" y="-4939"/>
                  <a:pt x="2617087" y="-2800"/>
                  <a:pt x="2822224" y="0"/>
                </a:cubicBezTo>
                <a:cubicBezTo>
                  <a:pt x="3027361" y="2800"/>
                  <a:pt x="3233946" y="-3522"/>
                  <a:pt x="3557425" y="0"/>
                </a:cubicBezTo>
                <a:cubicBezTo>
                  <a:pt x="3561374" y="194264"/>
                  <a:pt x="3555330" y="311090"/>
                  <a:pt x="3557425" y="449590"/>
                </a:cubicBezTo>
                <a:cubicBezTo>
                  <a:pt x="3559521" y="588090"/>
                  <a:pt x="3567126" y="796759"/>
                  <a:pt x="3557425" y="917530"/>
                </a:cubicBezTo>
                <a:cubicBezTo>
                  <a:pt x="3267395" y="920607"/>
                  <a:pt x="3191145" y="943912"/>
                  <a:pt x="2964521" y="917530"/>
                </a:cubicBezTo>
                <a:cubicBezTo>
                  <a:pt x="2737897" y="891148"/>
                  <a:pt x="2645294" y="944771"/>
                  <a:pt x="2371617" y="917530"/>
                </a:cubicBezTo>
                <a:cubicBezTo>
                  <a:pt x="2097940" y="890289"/>
                  <a:pt x="1894616" y="933959"/>
                  <a:pt x="1707564" y="917530"/>
                </a:cubicBezTo>
                <a:cubicBezTo>
                  <a:pt x="1520512" y="901101"/>
                  <a:pt x="1329544" y="911914"/>
                  <a:pt x="1043511" y="917530"/>
                </a:cubicBezTo>
                <a:cubicBezTo>
                  <a:pt x="757478" y="923146"/>
                  <a:pt x="374966" y="877730"/>
                  <a:pt x="0" y="917530"/>
                </a:cubicBezTo>
                <a:cubicBezTo>
                  <a:pt x="-20738" y="824735"/>
                  <a:pt x="10822" y="665968"/>
                  <a:pt x="0" y="458765"/>
                </a:cubicBezTo>
                <a:cubicBezTo>
                  <a:pt x="-10822" y="251562"/>
                  <a:pt x="-17638" y="18065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73473741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Team C CI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DB2419-E549-3552-F7A9-4B71E0E060C7}"/>
              </a:ext>
            </a:extLst>
          </p:cNvPr>
          <p:cNvSpPr txBox="1"/>
          <p:nvPr/>
        </p:nvSpPr>
        <p:spPr>
          <a:xfrm>
            <a:off x="1200944" y="591924"/>
            <a:ext cx="41047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808080"/>
                </a:solidFill>
              </a:rPr>
              <a:t>Single Shared Instance</a:t>
            </a:r>
          </a:p>
        </p:txBody>
      </p:sp>
      <p:cxnSp>
        <p:nvCxnSpPr>
          <p:cNvPr id="18" name="Connector 4">
            <a:extLst>
              <a:ext uri="{FF2B5EF4-FFF2-40B4-BE49-F238E27FC236}">
                <a16:creationId xmlns:a16="http://schemas.microsoft.com/office/drawing/2014/main" id="{1DEB01D7-1460-EC6C-55F8-D8963DE885F5}"/>
              </a:ext>
            </a:extLst>
          </p:cNvPr>
          <p:cNvCxnSpPr>
            <a:cxnSpLocks/>
            <a:stCxn id="9" idx="3"/>
            <a:endCxn id="19" idx="1"/>
          </p:cNvCxnSpPr>
          <p:nvPr/>
        </p:nvCxnSpPr>
        <p:spPr>
          <a:xfrm>
            <a:off x="10160894" y="3528798"/>
            <a:ext cx="1845100" cy="0"/>
          </a:xfrm>
          <a:prstGeom prst="line">
            <a:avLst/>
          </a:prstGeom>
          <a:ln w="28575">
            <a:solidFill>
              <a:srgbClr val="4F81BD"/>
            </a:solidFill>
            <a:rou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4124E1A-2E5B-6FAD-AAF3-DFCE629E4930}"/>
              </a:ext>
            </a:extLst>
          </p:cNvPr>
          <p:cNvSpPr/>
          <p:nvPr/>
        </p:nvSpPr>
        <p:spPr>
          <a:xfrm>
            <a:off x="12005994" y="3070033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21756 w 3557426"/>
              <a:gd name="csY1" fmla="*/ 0 h 917530"/>
              <a:gd name="csX2" fmla="*/ 1079086 w 3557426"/>
              <a:gd name="csY2" fmla="*/ 0 h 917530"/>
              <a:gd name="csX3" fmla="*/ 1707564 w 3557426"/>
              <a:gd name="csY3" fmla="*/ 0 h 917530"/>
              <a:gd name="csX4" fmla="*/ 2264895 w 3557426"/>
              <a:gd name="csY4" fmla="*/ 0 h 917530"/>
              <a:gd name="csX5" fmla="*/ 2786650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49590 h 917530"/>
              <a:gd name="csX8" fmla="*/ 3557426 w 3557426"/>
              <a:gd name="csY8" fmla="*/ 917530 h 917530"/>
              <a:gd name="csX9" fmla="*/ 2964522 w 3557426"/>
              <a:gd name="csY9" fmla="*/ 917530 h 917530"/>
              <a:gd name="csX10" fmla="*/ 2442766 w 3557426"/>
              <a:gd name="csY10" fmla="*/ 917530 h 917530"/>
              <a:gd name="csX11" fmla="*/ 1921010 w 3557426"/>
              <a:gd name="csY11" fmla="*/ 917530 h 917530"/>
              <a:gd name="csX12" fmla="*/ 1292531 w 3557426"/>
              <a:gd name="csY12" fmla="*/ 917530 h 917530"/>
              <a:gd name="csX13" fmla="*/ 735201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86291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66598" y="172"/>
                  <a:pt x="370207" y="384"/>
                  <a:pt x="521756" y="0"/>
                </a:cubicBezTo>
                <a:cubicBezTo>
                  <a:pt x="673305" y="-384"/>
                  <a:pt x="860775" y="12313"/>
                  <a:pt x="1079086" y="0"/>
                </a:cubicBezTo>
                <a:cubicBezTo>
                  <a:pt x="1297397" y="-12313"/>
                  <a:pt x="1556522" y="-10651"/>
                  <a:pt x="1707564" y="0"/>
                </a:cubicBezTo>
                <a:cubicBezTo>
                  <a:pt x="1858606" y="10651"/>
                  <a:pt x="2053860" y="5995"/>
                  <a:pt x="2264895" y="0"/>
                </a:cubicBezTo>
                <a:cubicBezTo>
                  <a:pt x="2475930" y="-5995"/>
                  <a:pt x="2602426" y="-20634"/>
                  <a:pt x="2786650" y="0"/>
                </a:cubicBezTo>
                <a:cubicBezTo>
                  <a:pt x="2970874" y="20634"/>
                  <a:pt x="3402917" y="-29645"/>
                  <a:pt x="3557426" y="0"/>
                </a:cubicBezTo>
                <a:cubicBezTo>
                  <a:pt x="3569432" y="124195"/>
                  <a:pt x="3548780" y="242747"/>
                  <a:pt x="3557426" y="449590"/>
                </a:cubicBezTo>
                <a:cubicBezTo>
                  <a:pt x="3566073" y="656433"/>
                  <a:pt x="3535599" y="733733"/>
                  <a:pt x="3557426" y="917530"/>
                </a:cubicBezTo>
                <a:cubicBezTo>
                  <a:pt x="3354459" y="931050"/>
                  <a:pt x="3135100" y="921435"/>
                  <a:pt x="2964522" y="917530"/>
                </a:cubicBezTo>
                <a:cubicBezTo>
                  <a:pt x="2793944" y="913625"/>
                  <a:pt x="2661989" y="919112"/>
                  <a:pt x="2442766" y="917530"/>
                </a:cubicBezTo>
                <a:cubicBezTo>
                  <a:pt x="2223543" y="915948"/>
                  <a:pt x="2161092" y="921970"/>
                  <a:pt x="1921010" y="917530"/>
                </a:cubicBezTo>
                <a:cubicBezTo>
                  <a:pt x="1680928" y="913090"/>
                  <a:pt x="1501087" y="895754"/>
                  <a:pt x="1292531" y="917530"/>
                </a:cubicBezTo>
                <a:cubicBezTo>
                  <a:pt x="1083975" y="939306"/>
                  <a:pt x="954008" y="901133"/>
                  <a:pt x="735201" y="917530"/>
                </a:cubicBezTo>
                <a:cubicBezTo>
                  <a:pt x="516394" y="933928"/>
                  <a:pt x="303677" y="918562"/>
                  <a:pt x="0" y="917530"/>
                </a:cubicBezTo>
                <a:cubicBezTo>
                  <a:pt x="7774" y="803378"/>
                  <a:pt x="19007" y="666107"/>
                  <a:pt x="0" y="486291"/>
                </a:cubicBezTo>
                <a:cubicBezTo>
                  <a:pt x="-19007" y="306475"/>
                  <a:pt x="4715" y="138993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121044" y="16991"/>
                  <a:pt x="281725" y="-383"/>
                  <a:pt x="521756" y="0"/>
                </a:cubicBezTo>
                <a:cubicBezTo>
                  <a:pt x="761787" y="383"/>
                  <a:pt x="890488" y="27971"/>
                  <a:pt x="1114660" y="0"/>
                </a:cubicBezTo>
                <a:cubicBezTo>
                  <a:pt x="1338832" y="-27971"/>
                  <a:pt x="1430251" y="7160"/>
                  <a:pt x="1707564" y="0"/>
                </a:cubicBezTo>
                <a:cubicBezTo>
                  <a:pt x="1984877" y="-7160"/>
                  <a:pt x="2123714" y="5938"/>
                  <a:pt x="2229320" y="0"/>
                </a:cubicBezTo>
                <a:cubicBezTo>
                  <a:pt x="2334926" y="-5938"/>
                  <a:pt x="2598225" y="3148"/>
                  <a:pt x="2715502" y="0"/>
                </a:cubicBezTo>
                <a:cubicBezTo>
                  <a:pt x="2832779" y="-3148"/>
                  <a:pt x="3137443" y="-35510"/>
                  <a:pt x="3557426" y="0"/>
                </a:cubicBezTo>
                <a:cubicBezTo>
                  <a:pt x="3563866" y="98912"/>
                  <a:pt x="3557343" y="240328"/>
                  <a:pt x="3557426" y="440414"/>
                </a:cubicBezTo>
                <a:cubicBezTo>
                  <a:pt x="3557509" y="640500"/>
                  <a:pt x="3546328" y="792707"/>
                  <a:pt x="3557426" y="917530"/>
                </a:cubicBezTo>
                <a:cubicBezTo>
                  <a:pt x="3348429" y="902739"/>
                  <a:pt x="3078554" y="902290"/>
                  <a:pt x="2928947" y="917530"/>
                </a:cubicBezTo>
                <a:cubicBezTo>
                  <a:pt x="2779340" y="932770"/>
                  <a:pt x="2655139" y="916400"/>
                  <a:pt x="2407192" y="917530"/>
                </a:cubicBezTo>
                <a:cubicBezTo>
                  <a:pt x="2159246" y="918660"/>
                  <a:pt x="1945090" y="888967"/>
                  <a:pt x="1814287" y="917530"/>
                </a:cubicBezTo>
                <a:cubicBezTo>
                  <a:pt x="1683484" y="946093"/>
                  <a:pt x="1523300" y="904592"/>
                  <a:pt x="1292531" y="917530"/>
                </a:cubicBezTo>
                <a:cubicBezTo>
                  <a:pt x="1061762" y="930468"/>
                  <a:pt x="1043442" y="922674"/>
                  <a:pt x="806350" y="917530"/>
                </a:cubicBezTo>
                <a:cubicBezTo>
                  <a:pt x="569258" y="912386"/>
                  <a:pt x="237263" y="933592"/>
                  <a:pt x="0" y="917530"/>
                </a:cubicBezTo>
                <a:cubicBezTo>
                  <a:pt x="7909" y="693687"/>
                  <a:pt x="-7529" y="684897"/>
                  <a:pt x="0" y="458765"/>
                </a:cubicBezTo>
                <a:cubicBezTo>
                  <a:pt x="7529" y="232634"/>
                  <a:pt x="5679" y="10886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39291320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MockServer</a:t>
            </a:r>
            <a:br>
              <a:rPr lang="en-GB" sz="1600" dirty="0"/>
            </a:br>
            <a:r>
              <a:rPr lang="en-GB" sz="1600" dirty="0">
                <a:solidFill>
                  <a:srgbClr val="404040"/>
                </a:solidFill>
              </a:rPr>
              <a:t>(single shared node)</a:t>
            </a:r>
          </a:p>
        </p:txBody>
      </p:sp>
    </p:spTree>
    <p:extLst>
      <p:ext uri="{BB962C8B-B14F-4D97-AF65-F5344CB8AC3E}">
        <p14:creationId xmlns:p14="http://schemas.microsoft.com/office/powerpoint/2010/main" val="29185410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1A466-819F-0495-22E7-B03359D33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1">
            <a:extLst>
              <a:ext uri="{FF2B5EF4-FFF2-40B4-BE49-F238E27FC236}">
                <a16:creationId xmlns:a16="http://schemas.microsoft.com/office/drawing/2014/main" id="{1532259D-4EA2-C122-0C99-8FA7048F2449}"/>
              </a:ext>
            </a:extLst>
          </p:cNvPr>
          <p:cNvCxnSpPr>
            <a:cxnSpLocks/>
            <a:stCxn id="6" idx="3"/>
            <a:endCxn id="9" idx="1"/>
          </p:cNvCxnSpPr>
          <p:nvPr/>
        </p:nvCxnSpPr>
        <p:spPr>
          <a:xfrm>
            <a:off x="4758369" y="2496576"/>
            <a:ext cx="1845100" cy="1032222"/>
          </a:xfrm>
          <a:prstGeom prst="bentConnector3">
            <a:avLst>
              <a:gd name="adj1" fmla="val 50000"/>
            </a:avLst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or 3">
            <a:extLst>
              <a:ext uri="{FF2B5EF4-FFF2-40B4-BE49-F238E27FC236}">
                <a16:creationId xmlns:a16="http://schemas.microsoft.com/office/drawing/2014/main" id="{046FA3F7-F9A4-CE5A-F757-81C40BE4E62E}"/>
              </a:ext>
            </a:extLst>
          </p:cNvPr>
          <p:cNvCxnSpPr>
            <a:cxnSpLocks/>
            <a:stCxn id="10" idx="3"/>
            <a:endCxn id="9" idx="1"/>
          </p:cNvCxnSpPr>
          <p:nvPr/>
        </p:nvCxnSpPr>
        <p:spPr>
          <a:xfrm flipV="1">
            <a:off x="4758369" y="3528798"/>
            <a:ext cx="1845100" cy="1073926"/>
          </a:xfrm>
          <a:prstGeom prst="bentConnector3">
            <a:avLst>
              <a:gd name="adj1" fmla="val 50000"/>
            </a:avLst>
          </a:prstGeom>
          <a:ln w="28575">
            <a:solidFill>
              <a:srgbClr val="4F81BD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F44025C-D4F2-C033-9C5E-022B3F4CC6ED}"/>
              </a:ext>
            </a:extLst>
          </p:cNvPr>
          <p:cNvSpPr/>
          <p:nvPr/>
        </p:nvSpPr>
        <p:spPr>
          <a:xfrm>
            <a:off x="1200944" y="2037811"/>
            <a:ext cx="3557425" cy="917530"/>
          </a:xfrm>
          <a:custGeom>
            <a:avLst/>
            <a:gdLst>
              <a:gd name="csX0" fmla="*/ 0 w 3557425"/>
              <a:gd name="csY0" fmla="*/ 0 h 917530"/>
              <a:gd name="csX1" fmla="*/ 557330 w 3557425"/>
              <a:gd name="csY1" fmla="*/ 0 h 917530"/>
              <a:gd name="csX2" fmla="*/ 1043511 w 3557425"/>
              <a:gd name="csY2" fmla="*/ 0 h 917530"/>
              <a:gd name="csX3" fmla="*/ 1565267 w 3557425"/>
              <a:gd name="csY3" fmla="*/ 0 h 917530"/>
              <a:gd name="csX4" fmla="*/ 2193745 w 3557425"/>
              <a:gd name="csY4" fmla="*/ 0 h 917530"/>
              <a:gd name="csX5" fmla="*/ 2751075 w 3557425"/>
              <a:gd name="csY5" fmla="*/ 0 h 917530"/>
              <a:gd name="csX6" fmla="*/ 3557425 w 3557425"/>
              <a:gd name="csY6" fmla="*/ 0 h 917530"/>
              <a:gd name="csX7" fmla="*/ 3557425 w 3557425"/>
              <a:gd name="csY7" fmla="*/ 467940 h 917530"/>
              <a:gd name="csX8" fmla="*/ 3557425 w 3557425"/>
              <a:gd name="csY8" fmla="*/ 917530 h 917530"/>
              <a:gd name="csX9" fmla="*/ 2964521 w 3557425"/>
              <a:gd name="csY9" fmla="*/ 917530 h 917530"/>
              <a:gd name="csX10" fmla="*/ 2442765 w 3557425"/>
              <a:gd name="csY10" fmla="*/ 917530 h 917530"/>
              <a:gd name="csX11" fmla="*/ 1778713 w 3557425"/>
              <a:gd name="csY11" fmla="*/ 917530 h 917530"/>
              <a:gd name="csX12" fmla="*/ 1221383 w 3557425"/>
              <a:gd name="csY12" fmla="*/ 917530 h 917530"/>
              <a:gd name="csX13" fmla="*/ 735201 w 3557425"/>
              <a:gd name="csY13" fmla="*/ 917530 h 917530"/>
              <a:gd name="csX14" fmla="*/ 0 w 3557425"/>
              <a:gd name="csY14" fmla="*/ 917530 h 917530"/>
              <a:gd name="csX15" fmla="*/ 0 w 3557425"/>
              <a:gd name="csY15" fmla="*/ 477116 h 917530"/>
              <a:gd name="csX16" fmla="*/ 0 w 3557425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5" h="917530" fill="none" extrusionOk="0">
                <a:moveTo>
                  <a:pt x="0" y="0"/>
                </a:moveTo>
                <a:cubicBezTo>
                  <a:pt x="197535" y="2111"/>
                  <a:pt x="345435" y="-9830"/>
                  <a:pt x="557330" y="0"/>
                </a:cubicBezTo>
                <a:cubicBezTo>
                  <a:pt x="769225" y="9830"/>
                  <a:pt x="855537" y="-12391"/>
                  <a:pt x="1043511" y="0"/>
                </a:cubicBezTo>
                <a:cubicBezTo>
                  <a:pt x="1231485" y="12391"/>
                  <a:pt x="1418369" y="-25950"/>
                  <a:pt x="1565267" y="0"/>
                </a:cubicBezTo>
                <a:cubicBezTo>
                  <a:pt x="1712165" y="25950"/>
                  <a:pt x="1931590" y="-6838"/>
                  <a:pt x="2193745" y="0"/>
                </a:cubicBezTo>
                <a:cubicBezTo>
                  <a:pt x="2455900" y="6838"/>
                  <a:pt x="2561877" y="26642"/>
                  <a:pt x="2751075" y="0"/>
                </a:cubicBezTo>
                <a:cubicBezTo>
                  <a:pt x="2940273" y="-26642"/>
                  <a:pt x="3180435" y="-38503"/>
                  <a:pt x="3557425" y="0"/>
                </a:cubicBezTo>
                <a:cubicBezTo>
                  <a:pt x="3579982" y="184600"/>
                  <a:pt x="3553750" y="370817"/>
                  <a:pt x="3557425" y="467940"/>
                </a:cubicBezTo>
                <a:cubicBezTo>
                  <a:pt x="3561100" y="565063"/>
                  <a:pt x="3548038" y="752616"/>
                  <a:pt x="3557425" y="917530"/>
                </a:cubicBezTo>
                <a:cubicBezTo>
                  <a:pt x="3336832" y="936237"/>
                  <a:pt x="3196415" y="915531"/>
                  <a:pt x="2964521" y="917530"/>
                </a:cubicBezTo>
                <a:cubicBezTo>
                  <a:pt x="2732627" y="919529"/>
                  <a:pt x="2693694" y="939447"/>
                  <a:pt x="2442765" y="917530"/>
                </a:cubicBezTo>
                <a:cubicBezTo>
                  <a:pt x="2191836" y="895613"/>
                  <a:pt x="2041990" y="895060"/>
                  <a:pt x="1778713" y="917530"/>
                </a:cubicBezTo>
                <a:cubicBezTo>
                  <a:pt x="1515436" y="940000"/>
                  <a:pt x="1431066" y="915084"/>
                  <a:pt x="1221383" y="917530"/>
                </a:cubicBezTo>
                <a:cubicBezTo>
                  <a:pt x="1011700" y="919977"/>
                  <a:pt x="854630" y="910422"/>
                  <a:pt x="735201" y="917530"/>
                </a:cubicBezTo>
                <a:cubicBezTo>
                  <a:pt x="615772" y="924638"/>
                  <a:pt x="209721" y="890347"/>
                  <a:pt x="0" y="917530"/>
                </a:cubicBezTo>
                <a:cubicBezTo>
                  <a:pt x="-15393" y="776684"/>
                  <a:pt x="-14854" y="566485"/>
                  <a:pt x="0" y="477116"/>
                </a:cubicBezTo>
                <a:cubicBezTo>
                  <a:pt x="14854" y="387747"/>
                  <a:pt x="-7189" y="164994"/>
                  <a:pt x="0" y="0"/>
                </a:cubicBezTo>
                <a:close/>
              </a:path>
              <a:path w="3557425" h="917530" stroke="0" extrusionOk="0">
                <a:moveTo>
                  <a:pt x="0" y="0"/>
                </a:moveTo>
                <a:cubicBezTo>
                  <a:pt x="213711" y="21899"/>
                  <a:pt x="295877" y="21591"/>
                  <a:pt x="557330" y="0"/>
                </a:cubicBezTo>
                <a:cubicBezTo>
                  <a:pt x="818783" y="-21591"/>
                  <a:pt x="869405" y="-8951"/>
                  <a:pt x="1043511" y="0"/>
                </a:cubicBezTo>
                <a:cubicBezTo>
                  <a:pt x="1217617" y="8951"/>
                  <a:pt x="1507495" y="22661"/>
                  <a:pt x="1707564" y="0"/>
                </a:cubicBezTo>
                <a:cubicBezTo>
                  <a:pt x="1907633" y="-22661"/>
                  <a:pt x="2090030" y="16944"/>
                  <a:pt x="2264894" y="0"/>
                </a:cubicBezTo>
                <a:cubicBezTo>
                  <a:pt x="2439758" y="-16944"/>
                  <a:pt x="2663479" y="-26490"/>
                  <a:pt x="2822224" y="0"/>
                </a:cubicBezTo>
                <a:cubicBezTo>
                  <a:pt x="2980969" y="26490"/>
                  <a:pt x="3404800" y="21569"/>
                  <a:pt x="3557425" y="0"/>
                </a:cubicBezTo>
                <a:cubicBezTo>
                  <a:pt x="3570791" y="128538"/>
                  <a:pt x="3576257" y="251915"/>
                  <a:pt x="3557425" y="440414"/>
                </a:cubicBezTo>
                <a:cubicBezTo>
                  <a:pt x="3538593" y="628913"/>
                  <a:pt x="3539971" y="712904"/>
                  <a:pt x="3557425" y="917530"/>
                </a:cubicBezTo>
                <a:cubicBezTo>
                  <a:pt x="3379594" y="895493"/>
                  <a:pt x="3197299" y="914000"/>
                  <a:pt x="3035669" y="917530"/>
                </a:cubicBezTo>
                <a:cubicBezTo>
                  <a:pt x="2874039" y="921060"/>
                  <a:pt x="2709014" y="894620"/>
                  <a:pt x="2442765" y="917530"/>
                </a:cubicBezTo>
                <a:cubicBezTo>
                  <a:pt x="2176516" y="940440"/>
                  <a:pt x="2142361" y="889653"/>
                  <a:pt x="1849861" y="917530"/>
                </a:cubicBezTo>
                <a:cubicBezTo>
                  <a:pt x="1557361" y="945407"/>
                  <a:pt x="1496658" y="899268"/>
                  <a:pt x="1292531" y="917530"/>
                </a:cubicBezTo>
                <a:cubicBezTo>
                  <a:pt x="1088404" y="935793"/>
                  <a:pt x="802957" y="907413"/>
                  <a:pt x="628478" y="917530"/>
                </a:cubicBezTo>
                <a:cubicBezTo>
                  <a:pt x="453999" y="927647"/>
                  <a:pt x="168057" y="935788"/>
                  <a:pt x="0" y="917530"/>
                </a:cubicBezTo>
                <a:cubicBezTo>
                  <a:pt x="-6279" y="789611"/>
                  <a:pt x="-4636" y="677328"/>
                  <a:pt x="0" y="477116"/>
                </a:cubicBezTo>
                <a:cubicBezTo>
                  <a:pt x="4636" y="276904"/>
                  <a:pt x="-17722" y="19652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Team A CI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278980-19D3-8236-F60A-117CBDE849D0}"/>
              </a:ext>
            </a:extLst>
          </p:cNvPr>
          <p:cNvSpPr/>
          <p:nvPr/>
        </p:nvSpPr>
        <p:spPr>
          <a:xfrm>
            <a:off x="6603469" y="3070033"/>
            <a:ext cx="3557425" cy="917530"/>
          </a:xfrm>
          <a:custGeom>
            <a:avLst/>
            <a:gdLst>
              <a:gd name="csX0" fmla="*/ 0 w 3557425"/>
              <a:gd name="csY0" fmla="*/ 0 h 917530"/>
              <a:gd name="csX1" fmla="*/ 592904 w 3557425"/>
              <a:gd name="csY1" fmla="*/ 0 h 917530"/>
              <a:gd name="csX2" fmla="*/ 1079086 w 3557425"/>
              <a:gd name="csY2" fmla="*/ 0 h 917530"/>
              <a:gd name="csX3" fmla="*/ 1600841 w 3557425"/>
              <a:gd name="csY3" fmla="*/ 0 h 917530"/>
              <a:gd name="csX4" fmla="*/ 2087023 w 3557425"/>
              <a:gd name="csY4" fmla="*/ 0 h 917530"/>
              <a:gd name="csX5" fmla="*/ 2751075 w 3557425"/>
              <a:gd name="csY5" fmla="*/ 0 h 917530"/>
              <a:gd name="csX6" fmla="*/ 3557425 w 3557425"/>
              <a:gd name="csY6" fmla="*/ 0 h 917530"/>
              <a:gd name="csX7" fmla="*/ 3557425 w 3557425"/>
              <a:gd name="csY7" fmla="*/ 431239 h 917530"/>
              <a:gd name="csX8" fmla="*/ 3557425 w 3557425"/>
              <a:gd name="csY8" fmla="*/ 917530 h 917530"/>
              <a:gd name="csX9" fmla="*/ 2893372 w 3557425"/>
              <a:gd name="csY9" fmla="*/ 917530 h 917530"/>
              <a:gd name="csX10" fmla="*/ 2229320 w 3557425"/>
              <a:gd name="csY10" fmla="*/ 917530 h 917530"/>
              <a:gd name="csX11" fmla="*/ 1707564 w 3557425"/>
              <a:gd name="csY11" fmla="*/ 917530 h 917530"/>
              <a:gd name="csX12" fmla="*/ 1114660 w 3557425"/>
              <a:gd name="csY12" fmla="*/ 917530 h 917530"/>
              <a:gd name="csX13" fmla="*/ 0 w 3557425"/>
              <a:gd name="csY13" fmla="*/ 917530 h 917530"/>
              <a:gd name="csX14" fmla="*/ 0 w 3557425"/>
              <a:gd name="csY14" fmla="*/ 486291 h 917530"/>
              <a:gd name="csX15" fmla="*/ 0 w 3557425"/>
              <a:gd name="csY15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3557425" h="917530" fill="none" extrusionOk="0">
                <a:moveTo>
                  <a:pt x="0" y="0"/>
                </a:moveTo>
                <a:cubicBezTo>
                  <a:pt x="191665" y="7825"/>
                  <a:pt x="305333" y="-25839"/>
                  <a:pt x="592904" y="0"/>
                </a:cubicBezTo>
                <a:cubicBezTo>
                  <a:pt x="880475" y="25839"/>
                  <a:pt x="837761" y="-21786"/>
                  <a:pt x="1079086" y="0"/>
                </a:cubicBezTo>
                <a:cubicBezTo>
                  <a:pt x="1320411" y="21786"/>
                  <a:pt x="1409343" y="-7092"/>
                  <a:pt x="1600841" y="0"/>
                </a:cubicBezTo>
                <a:cubicBezTo>
                  <a:pt x="1792340" y="7092"/>
                  <a:pt x="1934387" y="4557"/>
                  <a:pt x="2087023" y="0"/>
                </a:cubicBezTo>
                <a:cubicBezTo>
                  <a:pt x="2239659" y="-4557"/>
                  <a:pt x="2470692" y="-32133"/>
                  <a:pt x="2751075" y="0"/>
                </a:cubicBezTo>
                <a:cubicBezTo>
                  <a:pt x="3031458" y="32133"/>
                  <a:pt x="3228264" y="28414"/>
                  <a:pt x="3557425" y="0"/>
                </a:cubicBezTo>
                <a:cubicBezTo>
                  <a:pt x="3549464" y="171198"/>
                  <a:pt x="3545169" y="337829"/>
                  <a:pt x="3557425" y="431239"/>
                </a:cubicBezTo>
                <a:cubicBezTo>
                  <a:pt x="3569681" y="524649"/>
                  <a:pt x="3553821" y="687577"/>
                  <a:pt x="3557425" y="917530"/>
                </a:cubicBezTo>
                <a:cubicBezTo>
                  <a:pt x="3251174" y="945697"/>
                  <a:pt x="3221591" y="903854"/>
                  <a:pt x="2893372" y="917530"/>
                </a:cubicBezTo>
                <a:cubicBezTo>
                  <a:pt x="2565153" y="931206"/>
                  <a:pt x="2469650" y="932697"/>
                  <a:pt x="2229320" y="917530"/>
                </a:cubicBezTo>
                <a:cubicBezTo>
                  <a:pt x="1988990" y="902363"/>
                  <a:pt x="1820393" y="894593"/>
                  <a:pt x="1707564" y="917530"/>
                </a:cubicBezTo>
                <a:cubicBezTo>
                  <a:pt x="1594735" y="940467"/>
                  <a:pt x="1310916" y="891591"/>
                  <a:pt x="1114660" y="917530"/>
                </a:cubicBezTo>
                <a:cubicBezTo>
                  <a:pt x="918404" y="943469"/>
                  <a:pt x="514663" y="890313"/>
                  <a:pt x="0" y="917530"/>
                </a:cubicBezTo>
                <a:cubicBezTo>
                  <a:pt x="15133" y="810416"/>
                  <a:pt x="-3277" y="592444"/>
                  <a:pt x="0" y="486291"/>
                </a:cubicBezTo>
                <a:cubicBezTo>
                  <a:pt x="3277" y="380138"/>
                  <a:pt x="2287" y="131203"/>
                  <a:pt x="0" y="0"/>
                </a:cubicBezTo>
                <a:close/>
              </a:path>
              <a:path w="3557425" h="917530" stroke="0" extrusionOk="0">
                <a:moveTo>
                  <a:pt x="0" y="0"/>
                </a:moveTo>
                <a:cubicBezTo>
                  <a:pt x="330811" y="-24837"/>
                  <a:pt x="427307" y="19436"/>
                  <a:pt x="664053" y="0"/>
                </a:cubicBezTo>
                <a:cubicBezTo>
                  <a:pt x="900799" y="-19436"/>
                  <a:pt x="1051340" y="14235"/>
                  <a:pt x="1185808" y="0"/>
                </a:cubicBezTo>
                <a:cubicBezTo>
                  <a:pt x="1320276" y="-14235"/>
                  <a:pt x="1614258" y="4915"/>
                  <a:pt x="1849861" y="0"/>
                </a:cubicBezTo>
                <a:cubicBezTo>
                  <a:pt x="2085464" y="-4915"/>
                  <a:pt x="2314369" y="-26859"/>
                  <a:pt x="2478339" y="0"/>
                </a:cubicBezTo>
                <a:cubicBezTo>
                  <a:pt x="2642309" y="26859"/>
                  <a:pt x="3288410" y="-1990"/>
                  <a:pt x="3557425" y="0"/>
                </a:cubicBezTo>
                <a:cubicBezTo>
                  <a:pt x="3571470" y="181131"/>
                  <a:pt x="3534154" y="281853"/>
                  <a:pt x="3557425" y="467940"/>
                </a:cubicBezTo>
                <a:cubicBezTo>
                  <a:pt x="3580696" y="654027"/>
                  <a:pt x="3577601" y="814231"/>
                  <a:pt x="3557425" y="917530"/>
                </a:cubicBezTo>
                <a:cubicBezTo>
                  <a:pt x="3297199" y="930785"/>
                  <a:pt x="3122966" y="930470"/>
                  <a:pt x="2964521" y="917530"/>
                </a:cubicBezTo>
                <a:cubicBezTo>
                  <a:pt x="2806076" y="904590"/>
                  <a:pt x="2675265" y="941614"/>
                  <a:pt x="2478339" y="917530"/>
                </a:cubicBezTo>
                <a:cubicBezTo>
                  <a:pt x="2281413" y="893446"/>
                  <a:pt x="2028704" y="890777"/>
                  <a:pt x="1885435" y="917530"/>
                </a:cubicBezTo>
                <a:cubicBezTo>
                  <a:pt x="1742166" y="944283"/>
                  <a:pt x="1530630" y="924501"/>
                  <a:pt x="1363680" y="917530"/>
                </a:cubicBezTo>
                <a:cubicBezTo>
                  <a:pt x="1196731" y="910559"/>
                  <a:pt x="951537" y="919545"/>
                  <a:pt x="806350" y="917530"/>
                </a:cubicBezTo>
                <a:cubicBezTo>
                  <a:pt x="661163" y="915516"/>
                  <a:pt x="352254" y="926443"/>
                  <a:pt x="0" y="917530"/>
                </a:cubicBezTo>
                <a:cubicBezTo>
                  <a:pt x="-12587" y="719681"/>
                  <a:pt x="-19914" y="677155"/>
                  <a:pt x="0" y="477116"/>
                </a:cubicBezTo>
                <a:cubicBezTo>
                  <a:pt x="19914" y="277077"/>
                  <a:pt x="-21559" y="16605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1750">
            <a:solidFill>
              <a:srgbClr val="4F81BD"/>
            </a:solidFill>
            <a:extLst>
              <a:ext uri="{C807C97D-BFC1-408E-A445-0C87EB9F89A2}">
                <ask:lineSketchStyleProps xmlns:ask="http://schemas.microsoft.com/office/drawing/2018/sketchyshapes" sd="34306311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Load Balancer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DFEB2E-EACF-1EF1-CA9C-5919A643BBB6}"/>
              </a:ext>
            </a:extLst>
          </p:cNvPr>
          <p:cNvSpPr/>
          <p:nvPr/>
        </p:nvSpPr>
        <p:spPr>
          <a:xfrm>
            <a:off x="1200944" y="4143959"/>
            <a:ext cx="3557425" cy="917530"/>
          </a:xfrm>
          <a:custGeom>
            <a:avLst/>
            <a:gdLst>
              <a:gd name="csX0" fmla="*/ 0 w 3557425"/>
              <a:gd name="csY0" fmla="*/ 0 h 917530"/>
              <a:gd name="csX1" fmla="*/ 628478 w 3557425"/>
              <a:gd name="csY1" fmla="*/ 0 h 917530"/>
              <a:gd name="csX2" fmla="*/ 1256957 w 3557425"/>
              <a:gd name="csY2" fmla="*/ 0 h 917530"/>
              <a:gd name="csX3" fmla="*/ 1778713 w 3557425"/>
              <a:gd name="csY3" fmla="*/ 0 h 917530"/>
              <a:gd name="csX4" fmla="*/ 2407191 w 3557425"/>
              <a:gd name="csY4" fmla="*/ 0 h 917530"/>
              <a:gd name="csX5" fmla="*/ 2964521 w 3557425"/>
              <a:gd name="csY5" fmla="*/ 0 h 917530"/>
              <a:gd name="csX6" fmla="*/ 3557425 w 3557425"/>
              <a:gd name="csY6" fmla="*/ 0 h 917530"/>
              <a:gd name="csX7" fmla="*/ 3557425 w 3557425"/>
              <a:gd name="csY7" fmla="*/ 467940 h 917530"/>
              <a:gd name="csX8" fmla="*/ 3557425 w 3557425"/>
              <a:gd name="csY8" fmla="*/ 917530 h 917530"/>
              <a:gd name="csX9" fmla="*/ 3071244 w 3557425"/>
              <a:gd name="csY9" fmla="*/ 917530 h 917530"/>
              <a:gd name="csX10" fmla="*/ 2513914 w 3557425"/>
              <a:gd name="csY10" fmla="*/ 917530 h 917530"/>
              <a:gd name="csX11" fmla="*/ 1885435 w 3557425"/>
              <a:gd name="csY11" fmla="*/ 917530 h 917530"/>
              <a:gd name="csX12" fmla="*/ 1399254 w 3557425"/>
              <a:gd name="csY12" fmla="*/ 917530 h 917530"/>
              <a:gd name="csX13" fmla="*/ 913072 w 3557425"/>
              <a:gd name="csY13" fmla="*/ 917530 h 917530"/>
              <a:gd name="csX14" fmla="*/ 0 w 3557425"/>
              <a:gd name="csY14" fmla="*/ 917530 h 917530"/>
              <a:gd name="csX15" fmla="*/ 0 w 3557425"/>
              <a:gd name="csY15" fmla="*/ 458765 h 917530"/>
              <a:gd name="csX16" fmla="*/ 0 w 3557425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5" h="917530" fill="none" extrusionOk="0">
                <a:moveTo>
                  <a:pt x="0" y="0"/>
                </a:moveTo>
                <a:cubicBezTo>
                  <a:pt x="241238" y="-7166"/>
                  <a:pt x="435191" y="15825"/>
                  <a:pt x="628478" y="0"/>
                </a:cubicBezTo>
                <a:cubicBezTo>
                  <a:pt x="821765" y="-15825"/>
                  <a:pt x="982207" y="-12869"/>
                  <a:pt x="1256957" y="0"/>
                </a:cubicBezTo>
                <a:cubicBezTo>
                  <a:pt x="1531707" y="12869"/>
                  <a:pt x="1641926" y="-26054"/>
                  <a:pt x="1778713" y="0"/>
                </a:cubicBezTo>
                <a:cubicBezTo>
                  <a:pt x="1915500" y="26054"/>
                  <a:pt x="2102295" y="-19401"/>
                  <a:pt x="2407191" y="0"/>
                </a:cubicBezTo>
                <a:cubicBezTo>
                  <a:pt x="2712087" y="19401"/>
                  <a:pt x="2741687" y="-10465"/>
                  <a:pt x="2964521" y="0"/>
                </a:cubicBezTo>
                <a:cubicBezTo>
                  <a:pt x="3187355" y="10465"/>
                  <a:pt x="3422489" y="2857"/>
                  <a:pt x="3557425" y="0"/>
                </a:cubicBezTo>
                <a:cubicBezTo>
                  <a:pt x="3553884" y="159972"/>
                  <a:pt x="3543593" y="282222"/>
                  <a:pt x="3557425" y="467940"/>
                </a:cubicBezTo>
                <a:cubicBezTo>
                  <a:pt x="3571257" y="653658"/>
                  <a:pt x="3564825" y="816767"/>
                  <a:pt x="3557425" y="917530"/>
                </a:cubicBezTo>
                <a:cubicBezTo>
                  <a:pt x="3433869" y="902564"/>
                  <a:pt x="3169038" y="894376"/>
                  <a:pt x="3071244" y="917530"/>
                </a:cubicBezTo>
                <a:cubicBezTo>
                  <a:pt x="2973450" y="940684"/>
                  <a:pt x="2756949" y="900818"/>
                  <a:pt x="2513914" y="917530"/>
                </a:cubicBezTo>
                <a:cubicBezTo>
                  <a:pt x="2270879" y="934243"/>
                  <a:pt x="2024660" y="934984"/>
                  <a:pt x="1885435" y="917530"/>
                </a:cubicBezTo>
                <a:cubicBezTo>
                  <a:pt x="1746210" y="900076"/>
                  <a:pt x="1639809" y="941353"/>
                  <a:pt x="1399254" y="917530"/>
                </a:cubicBezTo>
                <a:cubicBezTo>
                  <a:pt x="1158699" y="893707"/>
                  <a:pt x="1088106" y="936304"/>
                  <a:pt x="913072" y="917530"/>
                </a:cubicBezTo>
                <a:cubicBezTo>
                  <a:pt x="738038" y="898756"/>
                  <a:pt x="274664" y="909773"/>
                  <a:pt x="0" y="917530"/>
                </a:cubicBezTo>
                <a:cubicBezTo>
                  <a:pt x="-20658" y="803783"/>
                  <a:pt x="7155" y="566085"/>
                  <a:pt x="0" y="458765"/>
                </a:cubicBezTo>
                <a:cubicBezTo>
                  <a:pt x="-7155" y="351445"/>
                  <a:pt x="-858" y="215064"/>
                  <a:pt x="0" y="0"/>
                </a:cubicBezTo>
                <a:close/>
              </a:path>
              <a:path w="3557425" h="917530" stroke="0" extrusionOk="0">
                <a:moveTo>
                  <a:pt x="0" y="0"/>
                </a:moveTo>
                <a:cubicBezTo>
                  <a:pt x="250334" y="-13461"/>
                  <a:pt x="506773" y="-2853"/>
                  <a:pt x="664053" y="0"/>
                </a:cubicBezTo>
                <a:cubicBezTo>
                  <a:pt x="821333" y="2853"/>
                  <a:pt x="963594" y="-27300"/>
                  <a:pt x="1221383" y="0"/>
                </a:cubicBezTo>
                <a:cubicBezTo>
                  <a:pt x="1479172" y="27300"/>
                  <a:pt x="1666182" y="-11500"/>
                  <a:pt x="1778712" y="0"/>
                </a:cubicBezTo>
                <a:cubicBezTo>
                  <a:pt x="1891242" y="11500"/>
                  <a:pt x="2141545" y="4939"/>
                  <a:pt x="2336042" y="0"/>
                </a:cubicBezTo>
                <a:cubicBezTo>
                  <a:pt x="2530539" y="-4939"/>
                  <a:pt x="2617087" y="-2800"/>
                  <a:pt x="2822224" y="0"/>
                </a:cubicBezTo>
                <a:cubicBezTo>
                  <a:pt x="3027361" y="2800"/>
                  <a:pt x="3233946" y="-3522"/>
                  <a:pt x="3557425" y="0"/>
                </a:cubicBezTo>
                <a:cubicBezTo>
                  <a:pt x="3561374" y="194264"/>
                  <a:pt x="3555330" y="311090"/>
                  <a:pt x="3557425" y="449590"/>
                </a:cubicBezTo>
                <a:cubicBezTo>
                  <a:pt x="3559521" y="588090"/>
                  <a:pt x="3567126" y="796759"/>
                  <a:pt x="3557425" y="917530"/>
                </a:cubicBezTo>
                <a:cubicBezTo>
                  <a:pt x="3267395" y="920607"/>
                  <a:pt x="3191145" y="943912"/>
                  <a:pt x="2964521" y="917530"/>
                </a:cubicBezTo>
                <a:cubicBezTo>
                  <a:pt x="2737897" y="891148"/>
                  <a:pt x="2645294" y="944771"/>
                  <a:pt x="2371617" y="917530"/>
                </a:cubicBezTo>
                <a:cubicBezTo>
                  <a:pt x="2097940" y="890289"/>
                  <a:pt x="1894616" y="933959"/>
                  <a:pt x="1707564" y="917530"/>
                </a:cubicBezTo>
                <a:cubicBezTo>
                  <a:pt x="1520512" y="901101"/>
                  <a:pt x="1329544" y="911914"/>
                  <a:pt x="1043511" y="917530"/>
                </a:cubicBezTo>
                <a:cubicBezTo>
                  <a:pt x="757478" y="923146"/>
                  <a:pt x="374966" y="877730"/>
                  <a:pt x="0" y="917530"/>
                </a:cubicBezTo>
                <a:cubicBezTo>
                  <a:pt x="-20738" y="824735"/>
                  <a:pt x="10822" y="665968"/>
                  <a:pt x="0" y="458765"/>
                </a:cubicBezTo>
                <a:cubicBezTo>
                  <a:pt x="-10822" y="251562"/>
                  <a:pt x="-17638" y="18065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73473741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Team B CI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9D7675-9549-8282-55F1-F0ABF6F771D5}"/>
              </a:ext>
            </a:extLst>
          </p:cNvPr>
          <p:cNvSpPr txBox="1"/>
          <p:nvPr/>
        </p:nvSpPr>
        <p:spPr>
          <a:xfrm>
            <a:off x="1200944" y="1629534"/>
            <a:ext cx="56265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808080"/>
                </a:solidFill>
              </a:rPr>
              <a:t>Clustered HA - shared state via Infinispan (JGroups REPL_SYNC)</a:t>
            </a:r>
          </a:p>
        </p:txBody>
      </p:sp>
      <p:cxnSp>
        <p:nvCxnSpPr>
          <p:cNvPr id="18" name="Connector 4">
            <a:extLst>
              <a:ext uri="{FF2B5EF4-FFF2-40B4-BE49-F238E27FC236}">
                <a16:creationId xmlns:a16="http://schemas.microsoft.com/office/drawing/2014/main" id="{22DE19B1-56A4-498C-D088-4BC6229CD5A7}"/>
              </a:ext>
            </a:extLst>
          </p:cNvPr>
          <p:cNvCxnSpPr>
            <a:cxnSpLocks/>
            <a:stCxn id="9" idx="3"/>
            <a:endCxn id="19" idx="1"/>
          </p:cNvCxnSpPr>
          <p:nvPr/>
        </p:nvCxnSpPr>
        <p:spPr>
          <a:xfrm>
            <a:off x="10160894" y="3528798"/>
            <a:ext cx="1845100" cy="0"/>
          </a:xfrm>
          <a:prstGeom prst="line">
            <a:avLst/>
          </a:prstGeom>
          <a:ln w="28575">
            <a:solidFill>
              <a:srgbClr val="4F81BD"/>
            </a:solidFill>
            <a:rou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E88C1F57-5075-20D4-8556-64A16BD2EB10}"/>
              </a:ext>
            </a:extLst>
          </p:cNvPr>
          <p:cNvSpPr/>
          <p:nvPr/>
        </p:nvSpPr>
        <p:spPr>
          <a:xfrm>
            <a:off x="12005994" y="3070033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521756 w 3557426"/>
              <a:gd name="csY1" fmla="*/ 0 h 917530"/>
              <a:gd name="csX2" fmla="*/ 1079086 w 3557426"/>
              <a:gd name="csY2" fmla="*/ 0 h 917530"/>
              <a:gd name="csX3" fmla="*/ 1707564 w 3557426"/>
              <a:gd name="csY3" fmla="*/ 0 h 917530"/>
              <a:gd name="csX4" fmla="*/ 2264895 w 3557426"/>
              <a:gd name="csY4" fmla="*/ 0 h 917530"/>
              <a:gd name="csX5" fmla="*/ 2786650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49590 h 917530"/>
              <a:gd name="csX8" fmla="*/ 3557426 w 3557426"/>
              <a:gd name="csY8" fmla="*/ 917530 h 917530"/>
              <a:gd name="csX9" fmla="*/ 2964522 w 3557426"/>
              <a:gd name="csY9" fmla="*/ 917530 h 917530"/>
              <a:gd name="csX10" fmla="*/ 2442766 w 3557426"/>
              <a:gd name="csY10" fmla="*/ 917530 h 917530"/>
              <a:gd name="csX11" fmla="*/ 1921010 w 3557426"/>
              <a:gd name="csY11" fmla="*/ 917530 h 917530"/>
              <a:gd name="csX12" fmla="*/ 1292531 w 3557426"/>
              <a:gd name="csY12" fmla="*/ 917530 h 917530"/>
              <a:gd name="csX13" fmla="*/ 735201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86291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166598" y="172"/>
                  <a:pt x="370207" y="384"/>
                  <a:pt x="521756" y="0"/>
                </a:cubicBezTo>
                <a:cubicBezTo>
                  <a:pt x="673305" y="-384"/>
                  <a:pt x="860775" y="12313"/>
                  <a:pt x="1079086" y="0"/>
                </a:cubicBezTo>
                <a:cubicBezTo>
                  <a:pt x="1297397" y="-12313"/>
                  <a:pt x="1556522" y="-10651"/>
                  <a:pt x="1707564" y="0"/>
                </a:cubicBezTo>
                <a:cubicBezTo>
                  <a:pt x="1858606" y="10651"/>
                  <a:pt x="2053860" y="5995"/>
                  <a:pt x="2264895" y="0"/>
                </a:cubicBezTo>
                <a:cubicBezTo>
                  <a:pt x="2475930" y="-5995"/>
                  <a:pt x="2602426" y="-20634"/>
                  <a:pt x="2786650" y="0"/>
                </a:cubicBezTo>
                <a:cubicBezTo>
                  <a:pt x="2970874" y="20634"/>
                  <a:pt x="3402917" y="-29645"/>
                  <a:pt x="3557426" y="0"/>
                </a:cubicBezTo>
                <a:cubicBezTo>
                  <a:pt x="3569432" y="124195"/>
                  <a:pt x="3548780" y="242747"/>
                  <a:pt x="3557426" y="449590"/>
                </a:cubicBezTo>
                <a:cubicBezTo>
                  <a:pt x="3566073" y="656433"/>
                  <a:pt x="3535599" y="733733"/>
                  <a:pt x="3557426" y="917530"/>
                </a:cubicBezTo>
                <a:cubicBezTo>
                  <a:pt x="3354459" y="931050"/>
                  <a:pt x="3135100" y="921435"/>
                  <a:pt x="2964522" y="917530"/>
                </a:cubicBezTo>
                <a:cubicBezTo>
                  <a:pt x="2793944" y="913625"/>
                  <a:pt x="2661989" y="919112"/>
                  <a:pt x="2442766" y="917530"/>
                </a:cubicBezTo>
                <a:cubicBezTo>
                  <a:pt x="2223543" y="915948"/>
                  <a:pt x="2161092" y="921970"/>
                  <a:pt x="1921010" y="917530"/>
                </a:cubicBezTo>
                <a:cubicBezTo>
                  <a:pt x="1680928" y="913090"/>
                  <a:pt x="1501087" y="895754"/>
                  <a:pt x="1292531" y="917530"/>
                </a:cubicBezTo>
                <a:cubicBezTo>
                  <a:pt x="1083975" y="939306"/>
                  <a:pt x="954008" y="901133"/>
                  <a:pt x="735201" y="917530"/>
                </a:cubicBezTo>
                <a:cubicBezTo>
                  <a:pt x="516394" y="933928"/>
                  <a:pt x="303677" y="918562"/>
                  <a:pt x="0" y="917530"/>
                </a:cubicBezTo>
                <a:cubicBezTo>
                  <a:pt x="7774" y="803378"/>
                  <a:pt x="19007" y="666107"/>
                  <a:pt x="0" y="486291"/>
                </a:cubicBezTo>
                <a:cubicBezTo>
                  <a:pt x="-19007" y="306475"/>
                  <a:pt x="4715" y="138993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121044" y="16991"/>
                  <a:pt x="281725" y="-383"/>
                  <a:pt x="521756" y="0"/>
                </a:cubicBezTo>
                <a:cubicBezTo>
                  <a:pt x="761787" y="383"/>
                  <a:pt x="890488" y="27971"/>
                  <a:pt x="1114660" y="0"/>
                </a:cubicBezTo>
                <a:cubicBezTo>
                  <a:pt x="1338832" y="-27971"/>
                  <a:pt x="1430251" y="7160"/>
                  <a:pt x="1707564" y="0"/>
                </a:cubicBezTo>
                <a:cubicBezTo>
                  <a:pt x="1984877" y="-7160"/>
                  <a:pt x="2123714" y="5938"/>
                  <a:pt x="2229320" y="0"/>
                </a:cubicBezTo>
                <a:cubicBezTo>
                  <a:pt x="2334926" y="-5938"/>
                  <a:pt x="2598225" y="3148"/>
                  <a:pt x="2715502" y="0"/>
                </a:cubicBezTo>
                <a:cubicBezTo>
                  <a:pt x="2832779" y="-3148"/>
                  <a:pt x="3137443" y="-35510"/>
                  <a:pt x="3557426" y="0"/>
                </a:cubicBezTo>
                <a:cubicBezTo>
                  <a:pt x="3563866" y="98912"/>
                  <a:pt x="3557343" y="240328"/>
                  <a:pt x="3557426" y="440414"/>
                </a:cubicBezTo>
                <a:cubicBezTo>
                  <a:pt x="3557509" y="640500"/>
                  <a:pt x="3546328" y="792707"/>
                  <a:pt x="3557426" y="917530"/>
                </a:cubicBezTo>
                <a:cubicBezTo>
                  <a:pt x="3348429" y="902739"/>
                  <a:pt x="3078554" y="902290"/>
                  <a:pt x="2928947" y="917530"/>
                </a:cubicBezTo>
                <a:cubicBezTo>
                  <a:pt x="2779340" y="932770"/>
                  <a:pt x="2655139" y="916400"/>
                  <a:pt x="2407192" y="917530"/>
                </a:cubicBezTo>
                <a:cubicBezTo>
                  <a:pt x="2159246" y="918660"/>
                  <a:pt x="1945090" y="888967"/>
                  <a:pt x="1814287" y="917530"/>
                </a:cubicBezTo>
                <a:cubicBezTo>
                  <a:pt x="1683484" y="946093"/>
                  <a:pt x="1523300" y="904592"/>
                  <a:pt x="1292531" y="917530"/>
                </a:cubicBezTo>
                <a:cubicBezTo>
                  <a:pt x="1061762" y="930468"/>
                  <a:pt x="1043442" y="922674"/>
                  <a:pt x="806350" y="917530"/>
                </a:cubicBezTo>
                <a:cubicBezTo>
                  <a:pt x="569258" y="912386"/>
                  <a:pt x="237263" y="933592"/>
                  <a:pt x="0" y="917530"/>
                </a:cubicBezTo>
                <a:cubicBezTo>
                  <a:pt x="7909" y="693687"/>
                  <a:pt x="-7529" y="684897"/>
                  <a:pt x="0" y="458765"/>
                </a:cubicBezTo>
                <a:cubicBezTo>
                  <a:pt x="7529" y="232634"/>
                  <a:pt x="5679" y="10886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392913209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MockServer Node 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B71C60-EEAF-C78A-4229-3B00781DE440}"/>
              </a:ext>
            </a:extLst>
          </p:cNvPr>
          <p:cNvSpPr/>
          <p:nvPr/>
        </p:nvSpPr>
        <p:spPr>
          <a:xfrm>
            <a:off x="12005994" y="1005588"/>
            <a:ext cx="3557425" cy="917530"/>
          </a:xfrm>
          <a:custGeom>
            <a:avLst/>
            <a:gdLst>
              <a:gd name="csX0" fmla="*/ 0 w 3557425"/>
              <a:gd name="csY0" fmla="*/ 0 h 917530"/>
              <a:gd name="csX1" fmla="*/ 557330 w 3557425"/>
              <a:gd name="csY1" fmla="*/ 0 h 917530"/>
              <a:gd name="csX2" fmla="*/ 1043511 w 3557425"/>
              <a:gd name="csY2" fmla="*/ 0 h 917530"/>
              <a:gd name="csX3" fmla="*/ 1565267 w 3557425"/>
              <a:gd name="csY3" fmla="*/ 0 h 917530"/>
              <a:gd name="csX4" fmla="*/ 2193745 w 3557425"/>
              <a:gd name="csY4" fmla="*/ 0 h 917530"/>
              <a:gd name="csX5" fmla="*/ 2751075 w 3557425"/>
              <a:gd name="csY5" fmla="*/ 0 h 917530"/>
              <a:gd name="csX6" fmla="*/ 3557425 w 3557425"/>
              <a:gd name="csY6" fmla="*/ 0 h 917530"/>
              <a:gd name="csX7" fmla="*/ 3557425 w 3557425"/>
              <a:gd name="csY7" fmla="*/ 467940 h 917530"/>
              <a:gd name="csX8" fmla="*/ 3557425 w 3557425"/>
              <a:gd name="csY8" fmla="*/ 917530 h 917530"/>
              <a:gd name="csX9" fmla="*/ 2964521 w 3557425"/>
              <a:gd name="csY9" fmla="*/ 917530 h 917530"/>
              <a:gd name="csX10" fmla="*/ 2442765 w 3557425"/>
              <a:gd name="csY10" fmla="*/ 917530 h 917530"/>
              <a:gd name="csX11" fmla="*/ 1778713 w 3557425"/>
              <a:gd name="csY11" fmla="*/ 917530 h 917530"/>
              <a:gd name="csX12" fmla="*/ 1221383 w 3557425"/>
              <a:gd name="csY12" fmla="*/ 917530 h 917530"/>
              <a:gd name="csX13" fmla="*/ 735201 w 3557425"/>
              <a:gd name="csY13" fmla="*/ 917530 h 917530"/>
              <a:gd name="csX14" fmla="*/ 0 w 3557425"/>
              <a:gd name="csY14" fmla="*/ 917530 h 917530"/>
              <a:gd name="csX15" fmla="*/ 0 w 3557425"/>
              <a:gd name="csY15" fmla="*/ 477116 h 917530"/>
              <a:gd name="csX16" fmla="*/ 0 w 3557425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5" h="917530" fill="none" extrusionOk="0">
                <a:moveTo>
                  <a:pt x="0" y="0"/>
                </a:moveTo>
                <a:cubicBezTo>
                  <a:pt x="197535" y="2111"/>
                  <a:pt x="345435" y="-9830"/>
                  <a:pt x="557330" y="0"/>
                </a:cubicBezTo>
                <a:cubicBezTo>
                  <a:pt x="769225" y="9830"/>
                  <a:pt x="855537" y="-12391"/>
                  <a:pt x="1043511" y="0"/>
                </a:cubicBezTo>
                <a:cubicBezTo>
                  <a:pt x="1231485" y="12391"/>
                  <a:pt x="1418369" y="-25950"/>
                  <a:pt x="1565267" y="0"/>
                </a:cubicBezTo>
                <a:cubicBezTo>
                  <a:pt x="1712165" y="25950"/>
                  <a:pt x="1931590" y="-6838"/>
                  <a:pt x="2193745" y="0"/>
                </a:cubicBezTo>
                <a:cubicBezTo>
                  <a:pt x="2455900" y="6838"/>
                  <a:pt x="2561877" y="26642"/>
                  <a:pt x="2751075" y="0"/>
                </a:cubicBezTo>
                <a:cubicBezTo>
                  <a:pt x="2940273" y="-26642"/>
                  <a:pt x="3180435" y="-38503"/>
                  <a:pt x="3557425" y="0"/>
                </a:cubicBezTo>
                <a:cubicBezTo>
                  <a:pt x="3579982" y="184600"/>
                  <a:pt x="3553750" y="370817"/>
                  <a:pt x="3557425" y="467940"/>
                </a:cubicBezTo>
                <a:cubicBezTo>
                  <a:pt x="3561100" y="565063"/>
                  <a:pt x="3548038" y="752616"/>
                  <a:pt x="3557425" y="917530"/>
                </a:cubicBezTo>
                <a:cubicBezTo>
                  <a:pt x="3336832" y="936237"/>
                  <a:pt x="3196415" y="915531"/>
                  <a:pt x="2964521" y="917530"/>
                </a:cubicBezTo>
                <a:cubicBezTo>
                  <a:pt x="2732627" y="919529"/>
                  <a:pt x="2693694" y="939447"/>
                  <a:pt x="2442765" y="917530"/>
                </a:cubicBezTo>
                <a:cubicBezTo>
                  <a:pt x="2191836" y="895613"/>
                  <a:pt x="2041990" y="895060"/>
                  <a:pt x="1778713" y="917530"/>
                </a:cubicBezTo>
                <a:cubicBezTo>
                  <a:pt x="1515436" y="940000"/>
                  <a:pt x="1431066" y="915084"/>
                  <a:pt x="1221383" y="917530"/>
                </a:cubicBezTo>
                <a:cubicBezTo>
                  <a:pt x="1011700" y="919977"/>
                  <a:pt x="854630" y="910422"/>
                  <a:pt x="735201" y="917530"/>
                </a:cubicBezTo>
                <a:cubicBezTo>
                  <a:pt x="615772" y="924638"/>
                  <a:pt x="209721" y="890347"/>
                  <a:pt x="0" y="917530"/>
                </a:cubicBezTo>
                <a:cubicBezTo>
                  <a:pt x="-15393" y="776684"/>
                  <a:pt x="-14854" y="566485"/>
                  <a:pt x="0" y="477116"/>
                </a:cubicBezTo>
                <a:cubicBezTo>
                  <a:pt x="14854" y="387747"/>
                  <a:pt x="-7189" y="164994"/>
                  <a:pt x="0" y="0"/>
                </a:cubicBezTo>
                <a:close/>
              </a:path>
              <a:path w="3557425" h="917530" stroke="0" extrusionOk="0">
                <a:moveTo>
                  <a:pt x="0" y="0"/>
                </a:moveTo>
                <a:cubicBezTo>
                  <a:pt x="213711" y="21899"/>
                  <a:pt x="295877" y="21591"/>
                  <a:pt x="557330" y="0"/>
                </a:cubicBezTo>
                <a:cubicBezTo>
                  <a:pt x="818783" y="-21591"/>
                  <a:pt x="869405" y="-8951"/>
                  <a:pt x="1043511" y="0"/>
                </a:cubicBezTo>
                <a:cubicBezTo>
                  <a:pt x="1217617" y="8951"/>
                  <a:pt x="1507495" y="22661"/>
                  <a:pt x="1707564" y="0"/>
                </a:cubicBezTo>
                <a:cubicBezTo>
                  <a:pt x="1907633" y="-22661"/>
                  <a:pt x="2090030" y="16944"/>
                  <a:pt x="2264894" y="0"/>
                </a:cubicBezTo>
                <a:cubicBezTo>
                  <a:pt x="2439758" y="-16944"/>
                  <a:pt x="2663479" y="-26490"/>
                  <a:pt x="2822224" y="0"/>
                </a:cubicBezTo>
                <a:cubicBezTo>
                  <a:pt x="2980969" y="26490"/>
                  <a:pt x="3404800" y="21569"/>
                  <a:pt x="3557425" y="0"/>
                </a:cubicBezTo>
                <a:cubicBezTo>
                  <a:pt x="3570791" y="128538"/>
                  <a:pt x="3576257" y="251915"/>
                  <a:pt x="3557425" y="440414"/>
                </a:cubicBezTo>
                <a:cubicBezTo>
                  <a:pt x="3538593" y="628913"/>
                  <a:pt x="3539971" y="712904"/>
                  <a:pt x="3557425" y="917530"/>
                </a:cubicBezTo>
                <a:cubicBezTo>
                  <a:pt x="3379594" y="895493"/>
                  <a:pt x="3197299" y="914000"/>
                  <a:pt x="3035669" y="917530"/>
                </a:cubicBezTo>
                <a:cubicBezTo>
                  <a:pt x="2874039" y="921060"/>
                  <a:pt x="2709014" y="894620"/>
                  <a:pt x="2442765" y="917530"/>
                </a:cubicBezTo>
                <a:cubicBezTo>
                  <a:pt x="2176516" y="940440"/>
                  <a:pt x="2142361" y="889653"/>
                  <a:pt x="1849861" y="917530"/>
                </a:cubicBezTo>
                <a:cubicBezTo>
                  <a:pt x="1557361" y="945407"/>
                  <a:pt x="1496658" y="899268"/>
                  <a:pt x="1292531" y="917530"/>
                </a:cubicBezTo>
                <a:cubicBezTo>
                  <a:pt x="1088404" y="935793"/>
                  <a:pt x="802957" y="907413"/>
                  <a:pt x="628478" y="917530"/>
                </a:cubicBezTo>
                <a:cubicBezTo>
                  <a:pt x="453999" y="927647"/>
                  <a:pt x="168057" y="935788"/>
                  <a:pt x="0" y="917530"/>
                </a:cubicBezTo>
                <a:cubicBezTo>
                  <a:pt x="-6279" y="789611"/>
                  <a:pt x="-4636" y="677328"/>
                  <a:pt x="0" y="477116"/>
                </a:cubicBezTo>
                <a:cubicBezTo>
                  <a:pt x="4636" y="276904"/>
                  <a:pt x="-17722" y="19652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MockServer Node 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6E3434-F1DF-F579-1E7E-30E1A7DF0A68}"/>
              </a:ext>
            </a:extLst>
          </p:cNvPr>
          <p:cNvSpPr/>
          <p:nvPr/>
        </p:nvSpPr>
        <p:spPr>
          <a:xfrm>
            <a:off x="12005994" y="5217886"/>
            <a:ext cx="3557426" cy="917530"/>
          </a:xfrm>
          <a:custGeom>
            <a:avLst/>
            <a:gdLst>
              <a:gd name="csX0" fmla="*/ 0 w 3557426"/>
              <a:gd name="csY0" fmla="*/ 0 h 917530"/>
              <a:gd name="csX1" fmla="*/ 628479 w 3557426"/>
              <a:gd name="csY1" fmla="*/ 0 h 917530"/>
              <a:gd name="csX2" fmla="*/ 1256957 w 3557426"/>
              <a:gd name="csY2" fmla="*/ 0 h 917530"/>
              <a:gd name="csX3" fmla="*/ 1778713 w 3557426"/>
              <a:gd name="csY3" fmla="*/ 0 h 917530"/>
              <a:gd name="csX4" fmla="*/ 2407192 w 3557426"/>
              <a:gd name="csY4" fmla="*/ 0 h 917530"/>
              <a:gd name="csX5" fmla="*/ 2964522 w 3557426"/>
              <a:gd name="csY5" fmla="*/ 0 h 917530"/>
              <a:gd name="csX6" fmla="*/ 3557426 w 3557426"/>
              <a:gd name="csY6" fmla="*/ 0 h 917530"/>
              <a:gd name="csX7" fmla="*/ 3557426 w 3557426"/>
              <a:gd name="csY7" fmla="*/ 467940 h 917530"/>
              <a:gd name="csX8" fmla="*/ 3557426 w 3557426"/>
              <a:gd name="csY8" fmla="*/ 917530 h 917530"/>
              <a:gd name="csX9" fmla="*/ 3071244 w 3557426"/>
              <a:gd name="csY9" fmla="*/ 917530 h 917530"/>
              <a:gd name="csX10" fmla="*/ 2513914 w 3557426"/>
              <a:gd name="csY10" fmla="*/ 917530 h 917530"/>
              <a:gd name="csX11" fmla="*/ 1885436 w 3557426"/>
              <a:gd name="csY11" fmla="*/ 917530 h 917530"/>
              <a:gd name="csX12" fmla="*/ 1399254 w 3557426"/>
              <a:gd name="csY12" fmla="*/ 917530 h 917530"/>
              <a:gd name="csX13" fmla="*/ 913073 w 3557426"/>
              <a:gd name="csY13" fmla="*/ 917530 h 917530"/>
              <a:gd name="csX14" fmla="*/ 0 w 3557426"/>
              <a:gd name="csY14" fmla="*/ 917530 h 917530"/>
              <a:gd name="csX15" fmla="*/ 0 w 3557426"/>
              <a:gd name="csY15" fmla="*/ 458765 h 917530"/>
              <a:gd name="csX16" fmla="*/ 0 w 3557426"/>
              <a:gd name="csY16" fmla="*/ 0 h 917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3557426" h="917530" fill="none" extrusionOk="0">
                <a:moveTo>
                  <a:pt x="0" y="0"/>
                </a:moveTo>
                <a:cubicBezTo>
                  <a:pt x="238267" y="-13584"/>
                  <a:pt x="430925" y="9392"/>
                  <a:pt x="628479" y="0"/>
                </a:cubicBezTo>
                <a:cubicBezTo>
                  <a:pt x="826033" y="-9392"/>
                  <a:pt x="986230" y="-7486"/>
                  <a:pt x="1256957" y="0"/>
                </a:cubicBezTo>
                <a:cubicBezTo>
                  <a:pt x="1527684" y="7486"/>
                  <a:pt x="1641926" y="-26054"/>
                  <a:pt x="1778713" y="0"/>
                </a:cubicBezTo>
                <a:cubicBezTo>
                  <a:pt x="1915500" y="26054"/>
                  <a:pt x="2101584" y="-21117"/>
                  <a:pt x="2407192" y="0"/>
                </a:cubicBezTo>
                <a:cubicBezTo>
                  <a:pt x="2712800" y="21117"/>
                  <a:pt x="2741688" y="-10465"/>
                  <a:pt x="2964522" y="0"/>
                </a:cubicBezTo>
                <a:cubicBezTo>
                  <a:pt x="3187356" y="10465"/>
                  <a:pt x="3422490" y="2857"/>
                  <a:pt x="3557426" y="0"/>
                </a:cubicBezTo>
                <a:cubicBezTo>
                  <a:pt x="3553885" y="159972"/>
                  <a:pt x="3543594" y="282222"/>
                  <a:pt x="3557426" y="467940"/>
                </a:cubicBezTo>
                <a:cubicBezTo>
                  <a:pt x="3571258" y="653658"/>
                  <a:pt x="3564826" y="816767"/>
                  <a:pt x="3557426" y="917530"/>
                </a:cubicBezTo>
                <a:cubicBezTo>
                  <a:pt x="3435929" y="910473"/>
                  <a:pt x="3171147" y="898308"/>
                  <a:pt x="3071244" y="917530"/>
                </a:cubicBezTo>
                <a:cubicBezTo>
                  <a:pt x="2971341" y="936752"/>
                  <a:pt x="2756949" y="900818"/>
                  <a:pt x="2513914" y="917530"/>
                </a:cubicBezTo>
                <a:cubicBezTo>
                  <a:pt x="2270879" y="934243"/>
                  <a:pt x="2024009" y="928958"/>
                  <a:pt x="1885436" y="917530"/>
                </a:cubicBezTo>
                <a:cubicBezTo>
                  <a:pt x="1746863" y="906102"/>
                  <a:pt x="1500875" y="899193"/>
                  <a:pt x="1399254" y="917530"/>
                </a:cubicBezTo>
                <a:cubicBezTo>
                  <a:pt x="1297633" y="935867"/>
                  <a:pt x="1083912" y="933597"/>
                  <a:pt x="913073" y="917530"/>
                </a:cubicBezTo>
                <a:cubicBezTo>
                  <a:pt x="742234" y="901463"/>
                  <a:pt x="278466" y="910189"/>
                  <a:pt x="0" y="917530"/>
                </a:cubicBezTo>
                <a:cubicBezTo>
                  <a:pt x="-20658" y="803783"/>
                  <a:pt x="7155" y="566085"/>
                  <a:pt x="0" y="458765"/>
                </a:cubicBezTo>
                <a:cubicBezTo>
                  <a:pt x="-7155" y="351445"/>
                  <a:pt x="-858" y="215064"/>
                  <a:pt x="0" y="0"/>
                </a:cubicBezTo>
                <a:close/>
              </a:path>
              <a:path w="3557426" h="917530" stroke="0" extrusionOk="0">
                <a:moveTo>
                  <a:pt x="0" y="0"/>
                </a:moveTo>
                <a:cubicBezTo>
                  <a:pt x="250334" y="-13461"/>
                  <a:pt x="506773" y="-2853"/>
                  <a:pt x="664053" y="0"/>
                </a:cubicBezTo>
                <a:cubicBezTo>
                  <a:pt x="821333" y="2853"/>
                  <a:pt x="963594" y="-27300"/>
                  <a:pt x="1221383" y="0"/>
                </a:cubicBezTo>
                <a:cubicBezTo>
                  <a:pt x="1479172" y="27300"/>
                  <a:pt x="1662883" y="-12032"/>
                  <a:pt x="1778713" y="0"/>
                </a:cubicBezTo>
                <a:cubicBezTo>
                  <a:pt x="1894543" y="12032"/>
                  <a:pt x="2141546" y="4939"/>
                  <a:pt x="2336043" y="0"/>
                </a:cubicBezTo>
                <a:cubicBezTo>
                  <a:pt x="2530540" y="-4939"/>
                  <a:pt x="2617088" y="-2800"/>
                  <a:pt x="2822225" y="0"/>
                </a:cubicBezTo>
                <a:cubicBezTo>
                  <a:pt x="3027362" y="2800"/>
                  <a:pt x="3233947" y="-3522"/>
                  <a:pt x="3557426" y="0"/>
                </a:cubicBezTo>
                <a:cubicBezTo>
                  <a:pt x="3561375" y="194264"/>
                  <a:pt x="3555331" y="311090"/>
                  <a:pt x="3557426" y="449590"/>
                </a:cubicBezTo>
                <a:cubicBezTo>
                  <a:pt x="3559522" y="588090"/>
                  <a:pt x="3567127" y="796759"/>
                  <a:pt x="3557426" y="917530"/>
                </a:cubicBezTo>
                <a:cubicBezTo>
                  <a:pt x="3267396" y="920607"/>
                  <a:pt x="3191146" y="943912"/>
                  <a:pt x="2964522" y="917530"/>
                </a:cubicBezTo>
                <a:cubicBezTo>
                  <a:pt x="2737898" y="891148"/>
                  <a:pt x="2648149" y="889959"/>
                  <a:pt x="2371617" y="917530"/>
                </a:cubicBezTo>
                <a:cubicBezTo>
                  <a:pt x="2095086" y="945101"/>
                  <a:pt x="1894616" y="933959"/>
                  <a:pt x="1707564" y="917530"/>
                </a:cubicBezTo>
                <a:cubicBezTo>
                  <a:pt x="1520512" y="901101"/>
                  <a:pt x="1329073" y="910117"/>
                  <a:pt x="1043512" y="917530"/>
                </a:cubicBezTo>
                <a:cubicBezTo>
                  <a:pt x="757951" y="924943"/>
                  <a:pt x="375551" y="880855"/>
                  <a:pt x="0" y="917530"/>
                </a:cubicBezTo>
                <a:cubicBezTo>
                  <a:pt x="-20738" y="824735"/>
                  <a:pt x="10822" y="665968"/>
                  <a:pt x="0" y="458765"/>
                </a:cubicBezTo>
                <a:cubicBezTo>
                  <a:pt x="-10822" y="251562"/>
                  <a:pt x="-17638" y="18065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rgbClr val="404040"/>
            </a:solidFill>
            <a:extLst>
              <a:ext uri="{C807C97D-BFC1-408E-A445-0C87EB9F89A2}">
                <ask:lineSketchStyleProps xmlns:ask="http://schemas.microsoft.com/office/drawing/2018/sketchyshapes" sd="173473741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GB" sz="1600" dirty="0">
                <a:solidFill>
                  <a:srgbClr val="404040"/>
                </a:solidFill>
              </a:rPr>
              <a:t>MockServer Node C</a:t>
            </a:r>
          </a:p>
        </p:txBody>
      </p:sp>
      <p:cxnSp>
        <p:nvCxnSpPr>
          <p:cNvPr id="12" name="Connector 4">
            <a:extLst>
              <a:ext uri="{FF2B5EF4-FFF2-40B4-BE49-F238E27FC236}">
                <a16:creationId xmlns:a16="http://schemas.microsoft.com/office/drawing/2014/main" id="{F0305D04-9E07-372D-3F4F-EB9DB65CA6D7}"/>
              </a:ext>
            </a:extLst>
          </p:cNvPr>
          <p:cNvCxnSpPr>
            <a:cxnSpLocks/>
            <a:stCxn id="9" idx="3"/>
            <a:endCxn id="5" idx="1"/>
          </p:cNvCxnSpPr>
          <p:nvPr/>
        </p:nvCxnSpPr>
        <p:spPr>
          <a:xfrm flipV="1">
            <a:off x="10160894" y="1464353"/>
            <a:ext cx="1845100" cy="2064445"/>
          </a:xfrm>
          <a:prstGeom prst="line">
            <a:avLst/>
          </a:prstGeom>
          <a:ln w="28575">
            <a:solidFill>
              <a:srgbClr val="4F81BD"/>
            </a:solidFill>
            <a:rou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4">
            <a:extLst>
              <a:ext uri="{FF2B5EF4-FFF2-40B4-BE49-F238E27FC236}">
                <a16:creationId xmlns:a16="http://schemas.microsoft.com/office/drawing/2014/main" id="{4C44E093-1F0A-64A2-67D0-706BAC7F531F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10160894" y="3528798"/>
            <a:ext cx="1845100" cy="2147853"/>
          </a:xfrm>
          <a:prstGeom prst="line">
            <a:avLst/>
          </a:prstGeom>
          <a:ln w="28575">
            <a:solidFill>
              <a:srgbClr val="4F81BD"/>
            </a:solidFill>
            <a:round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6041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00582-1E33-EA83-623F-F79098694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F30908F-A5F2-74F2-CB1E-6A7766AD73E3}"/>
              </a:ext>
            </a:extLst>
          </p:cNvPr>
          <p:cNvSpPr/>
          <p:nvPr/>
        </p:nvSpPr>
        <p:spPr>
          <a:xfrm>
            <a:off x="7484922" y="3307338"/>
            <a:ext cx="940561" cy="7078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Test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37F45B-5D5E-C1E9-5D15-F92D8D736EF6}"/>
              </a:ext>
            </a:extLst>
          </p:cNvPr>
          <p:cNvSpPr/>
          <p:nvPr/>
        </p:nvSpPr>
        <p:spPr>
          <a:xfrm>
            <a:off x="11347457" y="3307338"/>
            <a:ext cx="940561" cy="7078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System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Under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Test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DF648D-C76A-1D5F-C606-2E797175D9F5}"/>
              </a:ext>
            </a:extLst>
          </p:cNvPr>
          <p:cNvSpPr/>
          <p:nvPr/>
        </p:nvSpPr>
        <p:spPr>
          <a:xfrm>
            <a:off x="9275989" y="2867525"/>
            <a:ext cx="940561" cy="1587463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Mock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Server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512328C-80CA-A061-7439-B8DCE0FC2313}"/>
              </a:ext>
            </a:extLst>
          </p:cNvPr>
          <p:cNvCxnSpPr>
            <a:cxnSpLocks/>
          </p:cNvCxnSpPr>
          <p:nvPr/>
        </p:nvCxnSpPr>
        <p:spPr>
          <a:xfrm>
            <a:off x="10357204" y="3529161"/>
            <a:ext cx="88693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48384B5-125A-791B-B899-301F50787D6A}"/>
              </a:ext>
            </a:extLst>
          </p:cNvPr>
          <p:cNvCxnSpPr/>
          <p:nvPr/>
        </p:nvCxnSpPr>
        <p:spPr>
          <a:xfrm>
            <a:off x="8566135" y="3657745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DC3A68F-8226-D6FE-B78B-D43BF05194C1}"/>
              </a:ext>
            </a:extLst>
          </p:cNvPr>
          <p:cNvCxnSpPr/>
          <p:nvPr/>
        </p:nvCxnSpPr>
        <p:spPr>
          <a:xfrm>
            <a:off x="12383208" y="3657745"/>
            <a:ext cx="5692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74">
            <a:extLst>
              <a:ext uri="{FF2B5EF4-FFF2-40B4-BE49-F238E27FC236}">
                <a16:creationId xmlns:a16="http://schemas.microsoft.com/office/drawing/2014/main" id="{ED095EE6-DAFA-DE31-36E0-260C979C7810}"/>
              </a:ext>
            </a:extLst>
          </p:cNvPr>
          <p:cNvCxnSpPr>
            <a:cxnSpLocks/>
          </p:cNvCxnSpPr>
          <p:nvPr/>
        </p:nvCxnSpPr>
        <p:spPr>
          <a:xfrm rot="16200000" flipH="1">
            <a:off x="8630830" y="3404571"/>
            <a:ext cx="439813" cy="1791067"/>
          </a:xfrm>
          <a:prstGeom prst="bentConnector3">
            <a:avLst>
              <a:gd name="adj1" fmla="val 15197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437DE9D-DF6A-0205-DBC8-FDF22B9536AF}"/>
              </a:ext>
            </a:extLst>
          </p:cNvPr>
          <p:cNvSpPr txBox="1"/>
          <p:nvPr/>
        </p:nvSpPr>
        <p:spPr>
          <a:xfrm>
            <a:off x="7987769" y="4443991"/>
            <a:ext cx="2118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Verify Responses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BDDC20-4EE2-0600-751A-81BF5D2B51AB}"/>
              </a:ext>
            </a:extLst>
          </p:cNvPr>
          <p:cNvSpPr txBox="1"/>
          <p:nvPr/>
        </p:nvSpPr>
        <p:spPr>
          <a:xfrm>
            <a:off x="8482102" y="3355110"/>
            <a:ext cx="653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Test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F399A91-BDFB-21C6-C5C1-1F2E005822F9}"/>
              </a:ext>
            </a:extLst>
          </p:cNvPr>
          <p:cNvSpPr/>
          <p:nvPr/>
        </p:nvSpPr>
        <p:spPr>
          <a:xfrm>
            <a:off x="13272739" y="3711809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Helvetica"/>
              <a:cs typeface="Helvetica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8834F0F-86F8-FAD0-5DCC-D98496CBB755}"/>
              </a:ext>
            </a:extLst>
          </p:cNvPr>
          <p:cNvSpPr/>
          <p:nvPr/>
        </p:nvSpPr>
        <p:spPr>
          <a:xfrm>
            <a:off x="13162491" y="3595076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tx1"/>
              </a:solidFill>
              <a:latin typeface="Helvetica"/>
              <a:cs typeface="Helvetic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79BAEF-8E50-AEC3-4C87-F1FA9F774477}"/>
              </a:ext>
            </a:extLst>
          </p:cNvPr>
          <p:cNvSpPr/>
          <p:nvPr/>
        </p:nvSpPr>
        <p:spPr>
          <a:xfrm>
            <a:off x="13052244" y="3478344"/>
            <a:ext cx="940561" cy="384137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Helvetica"/>
                <a:cs typeface="Helvetica"/>
              </a:rPr>
              <a:t>Services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51815A3-1DB1-F1E5-C706-78D6BDA326DE}"/>
              </a:ext>
            </a:extLst>
          </p:cNvPr>
          <p:cNvCxnSpPr>
            <a:cxnSpLocks/>
          </p:cNvCxnSpPr>
          <p:nvPr/>
        </p:nvCxnSpPr>
        <p:spPr>
          <a:xfrm>
            <a:off x="10357204" y="3895881"/>
            <a:ext cx="886933" cy="0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EA059E9B-BD96-19DD-9C69-D0CAF4350044}"/>
              </a:ext>
            </a:extLst>
          </p:cNvPr>
          <p:cNvSpPr txBox="1"/>
          <p:nvPr/>
        </p:nvSpPr>
        <p:spPr>
          <a:xfrm>
            <a:off x="10303576" y="3238910"/>
            <a:ext cx="9405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2. Requests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013ECF-C81E-3BDB-F50D-B526A185FEA5}"/>
              </a:ext>
            </a:extLst>
          </p:cNvPr>
          <p:cNvSpPr txBox="1"/>
          <p:nvPr/>
        </p:nvSpPr>
        <p:spPr>
          <a:xfrm>
            <a:off x="10291313" y="3599144"/>
            <a:ext cx="9962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Responses</a:t>
            </a:r>
          </a:p>
        </p:txBody>
      </p:sp>
    </p:spTree>
    <p:extLst>
      <p:ext uri="{BB962C8B-B14F-4D97-AF65-F5344CB8AC3E}">
        <p14:creationId xmlns:p14="http://schemas.microsoft.com/office/powerpoint/2010/main" val="1056234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7973480" y="2948459"/>
            <a:ext cx="3997396" cy="2867691"/>
            <a:chOff x="1903674" y="2827807"/>
            <a:chExt cx="3866269" cy="2867691"/>
          </a:xfrm>
        </p:grpSpPr>
        <p:sp>
          <p:nvSpPr>
            <p:cNvPr id="24" name="Rounded Rectangle 23"/>
            <p:cNvSpPr/>
            <p:nvPr/>
          </p:nvSpPr>
          <p:spPr>
            <a:xfrm>
              <a:off x="2208474" y="31326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056074" y="29802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903674" y="28278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cxnSp>
        <p:nvCxnSpPr>
          <p:cNvPr id="17" name="Straight Arrow Connector 16"/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Request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19097" y="432371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Return Response</a:t>
            </a:r>
          </a:p>
        </p:txBody>
      </p:sp>
      <p:sp>
        <p:nvSpPr>
          <p:cNvPr id="75" name="Rectangle 74"/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flipH="1" flipV="1">
            <a:off x="6606316" y="4594953"/>
            <a:ext cx="3567666" cy="2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Response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20" name="Elbow Connector 19"/>
          <p:cNvCxnSpPr/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930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43425-EBEF-869D-C8E2-B61D2244A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7482BE32-192C-AE03-BDDC-4F9A03F74C5B}"/>
              </a:ext>
            </a:extLst>
          </p:cNvPr>
          <p:cNvGrpSpPr/>
          <p:nvPr/>
        </p:nvGrpSpPr>
        <p:grpSpPr>
          <a:xfrm>
            <a:off x="7973480" y="2948459"/>
            <a:ext cx="3997396" cy="2867691"/>
            <a:chOff x="1903674" y="2827807"/>
            <a:chExt cx="3866269" cy="2867691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EFE936CC-F2BF-0F57-C2BD-7202B499F983}"/>
                </a:ext>
              </a:extLst>
            </p:cNvPr>
            <p:cNvSpPr/>
            <p:nvPr/>
          </p:nvSpPr>
          <p:spPr>
            <a:xfrm>
              <a:off x="2208474" y="31326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DA18EAA1-627A-AA87-9C85-26AA3B6FE7FD}"/>
                </a:ext>
              </a:extLst>
            </p:cNvPr>
            <p:cNvSpPr/>
            <p:nvPr/>
          </p:nvSpPr>
          <p:spPr>
            <a:xfrm>
              <a:off x="2056074" y="29802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E63533AF-F2A4-01A0-E397-7447A7D49748}"/>
                </a:ext>
              </a:extLst>
            </p:cNvPr>
            <p:cNvSpPr/>
            <p:nvPr/>
          </p:nvSpPr>
          <p:spPr>
            <a:xfrm>
              <a:off x="1903674" y="28278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B090049-CB24-DF51-8285-18C129FB6E40}"/>
              </a:ext>
            </a:extLst>
          </p:cNvPr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A8073EF-60BE-531C-439D-844A43B52B23}"/>
              </a:ext>
            </a:extLst>
          </p:cNvPr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Prompt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EACA1DB-92CD-6E01-0CC2-4C78DD115E85}"/>
              </a:ext>
            </a:extLst>
          </p:cNvPr>
          <p:cNvSpPr txBox="1"/>
          <p:nvPr/>
        </p:nvSpPr>
        <p:spPr>
          <a:xfrm>
            <a:off x="6519097" y="4323714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Stream Tokens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15AA747-2BA0-DC66-94EB-50B7B4220A37}"/>
              </a:ext>
            </a:extLst>
          </p:cNvPr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90D218C0-BDF0-B03F-0180-05C64C8FE690}"/>
              </a:ext>
            </a:extLst>
          </p:cNvPr>
          <p:cNvCxnSpPr/>
          <p:nvPr/>
        </p:nvCxnSpPr>
        <p:spPr>
          <a:xfrm flipH="1" flipV="1">
            <a:off x="6606316" y="4594953"/>
            <a:ext cx="3567666" cy="2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39046968-6765-AA4A-3A54-91F398DB5F43}"/>
              </a:ext>
            </a:extLst>
          </p:cNvPr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2057A685-73D1-4430-A677-67195D3E9D2C}"/>
              </a:ext>
            </a:extLst>
          </p:cNvPr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A7300852-CE7D-A0F6-074F-0E5B3FFD1351}"/>
              </a:ext>
            </a:extLst>
          </p:cNvPr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LLM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Response</a:t>
            </a:r>
          </a:p>
        </p:txBody>
      </p:sp>
      <p:cxnSp>
        <p:nvCxnSpPr>
          <p:cNvPr id="20" name="Elbow Connector 19">
            <a:extLst>
              <a:ext uri="{FF2B5EF4-FFF2-40B4-BE49-F238E27FC236}">
                <a16:creationId xmlns:a16="http://schemas.microsoft.com/office/drawing/2014/main" id="{C0E91DF8-62FB-557F-A913-00C1C2B9352B}"/>
              </a:ext>
            </a:extLst>
          </p:cNvPr>
          <p:cNvCxnSpPr/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7031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Request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19098" y="4323714"/>
            <a:ext cx="19217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Return Response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973480" y="2948459"/>
            <a:ext cx="3997396" cy="2867691"/>
            <a:chOff x="1903674" y="2827807"/>
            <a:chExt cx="3866269" cy="2867691"/>
          </a:xfrm>
        </p:grpSpPr>
        <p:sp>
          <p:nvSpPr>
            <p:cNvPr id="22" name="Rounded Rectangle 21"/>
            <p:cNvSpPr/>
            <p:nvPr/>
          </p:nvSpPr>
          <p:spPr>
            <a:xfrm>
              <a:off x="2208474" y="31326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056074" y="29802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1903674" y="2827807"/>
              <a:ext cx="3561469" cy="2562891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sp>
        <p:nvSpPr>
          <p:cNvPr id="75" name="Rectangle 74"/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cxnSp>
        <p:nvCxnSpPr>
          <p:cNvPr id="88" name="Straight Arrow Connector 87"/>
          <p:cNvCxnSpPr/>
          <p:nvPr/>
        </p:nvCxnSpPr>
        <p:spPr>
          <a:xfrm flipH="1" flipV="1">
            <a:off x="6606316" y="4594953"/>
            <a:ext cx="3567666" cy="251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Error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20" name="Elbow Connector 19"/>
          <p:cNvCxnSpPr/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568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/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Request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3822122" y="4292915"/>
            <a:ext cx="940561" cy="1145706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Service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19097" y="4865976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4. Return Response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973482" y="2948457"/>
            <a:ext cx="5188241" cy="3167592"/>
            <a:chOff x="1903675" y="2827807"/>
            <a:chExt cx="5001138" cy="3167592"/>
          </a:xfrm>
        </p:grpSpPr>
        <p:sp>
          <p:nvSpPr>
            <p:cNvPr id="120" name="Rounded Rectangle 119"/>
            <p:cNvSpPr/>
            <p:nvPr/>
          </p:nvSpPr>
          <p:spPr>
            <a:xfrm>
              <a:off x="2208475" y="3132607"/>
              <a:ext cx="4696338" cy="2862792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119" name="Rounded Rectangle 118"/>
            <p:cNvSpPr/>
            <p:nvPr/>
          </p:nvSpPr>
          <p:spPr>
            <a:xfrm>
              <a:off x="2056075" y="2980207"/>
              <a:ext cx="4696338" cy="2862792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1903675" y="2827807"/>
              <a:ext cx="4696338" cy="2862792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sp>
        <p:nvSpPr>
          <p:cNvPr id="75" name="Rectangle 74"/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10305924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Forward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81" name="Elbow Connector 80"/>
          <p:cNvCxnSpPr>
            <a:stCxn id="75" idx="3"/>
            <a:endCxn id="78" idx="0"/>
          </p:cNvCxnSpPr>
          <p:nvPr/>
        </p:nvCxnSpPr>
        <p:spPr>
          <a:xfrm>
            <a:off x="10410161" y="3570367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11430199" y="4597467"/>
            <a:ext cx="2150534" cy="131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flipH="1">
            <a:off x="6606316" y="5137215"/>
            <a:ext cx="69744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1334649" y="4324816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3. Forward Request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149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F64F6-8E61-2151-5F8C-A86AB7C22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2CB45A9-F3C4-5C2D-30C6-57279169B1EF}"/>
              </a:ext>
            </a:extLst>
          </p:cNvPr>
          <p:cNvCxnSpPr/>
          <p:nvPr/>
        </p:nvCxnSpPr>
        <p:spPr>
          <a:xfrm flipV="1">
            <a:off x="6606318" y="3568479"/>
            <a:ext cx="12604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9805BC7-6D68-7132-AC2B-E8A0AC2C2DC7}"/>
              </a:ext>
            </a:extLst>
          </p:cNvPr>
          <p:cNvSpPr txBox="1"/>
          <p:nvPr/>
        </p:nvSpPr>
        <p:spPr>
          <a:xfrm>
            <a:off x="6511199" y="3291482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Request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0743B46-78B5-B23B-8789-92C8DBF06988}"/>
              </a:ext>
            </a:extLst>
          </p:cNvPr>
          <p:cNvSpPr/>
          <p:nvPr/>
        </p:nvSpPr>
        <p:spPr>
          <a:xfrm>
            <a:off x="13822122" y="4292915"/>
            <a:ext cx="940561" cy="1145706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Service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593169B-552D-7234-7EB7-3705BDB4FA72}"/>
              </a:ext>
            </a:extLst>
          </p:cNvPr>
          <p:cNvSpPr txBox="1"/>
          <p:nvPr/>
        </p:nvSpPr>
        <p:spPr>
          <a:xfrm>
            <a:off x="6529919" y="4338107"/>
            <a:ext cx="15534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3. Inject Fault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1A518E5-DEC9-B53F-6FE5-9AF62D022E8C}"/>
              </a:ext>
            </a:extLst>
          </p:cNvPr>
          <p:cNvGrpSpPr/>
          <p:nvPr/>
        </p:nvGrpSpPr>
        <p:grpSpPr>
          <a:xfrm>
            <a:off x="7973482" y="2948457"/>
            <a:ext cx="5188241" cy="3167592"/>
            <a:chOff x="1903675" y="2827807"/>
            <a:chExt cx="5001138" cy="3167592"/>
          </a:xfrm>
        </p:grpSpPr>
        <p:sp>
          <p:nvSpPr>
            <p:cNvPr id="120" name="Rounded Rectangle 119">
              <a:extLst>
                <a:ext uri="{FF2B5EF4-FFF2-40B4-BE49-F238E27FC236}">
                  <a16:creationId xmlns:a16="http://schemas.microsoft.com/office/drawing/2014/main" id="{494AF749-6C2C-C109-DC48-AC5126911F7E}"/>
                </a:ext>
              </a:extLst>
            </p:cNvPr>
            <p:cNvSpPr/>
            <p:nvPr/>
          </p:nvSpPr>
          <p:spPr>
            <a:xfrm>
              <a:off x="2208475" y="3132607"/>
              <a:ext cx="4696338" cy="2862792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119" name="Rounded Rectangle 118">
              <a:extLst>
                <a:ext uri="{FF2B5EF4-FFF2-40B4-BE49-F238E27FC236}">
                  <a16:creationId xmlns:a16="http://schemas.microsoft.com/office/drawing/2014/main" id="{DF11BB0E-1480-2178-2D8F-E63D102A3C56}"/>
                </a:ext>
              </a:extLst>
            </p:cNvPr>
            <p:cNvSpPr/>
            <p:nvPr/>
          </p:nvSpPr>
          <p:spPr>
            <a:xfrm>
              <a:off x="2056075" y="2980207"/>
              <a:ext cx="4696338" cy="2862792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  <p:sp>
          <p:nvSpPr>
            <p:cNvPr id="73" name="Rounded Rectangle 72">
              <a:extLst>
                <a:ext uri="{FF2B5EF4-FFF2-40B4-BE49-F238E27FC236}">
                  <a16:creationId xmlns:a16="http://schemas.microsoft.com/office/drawing/2014/main" id="{74A8A0EC-AF60-8DDF-FB4E-BEE1D9F25D04}"/>
                </a:ext>
              </a:extLst>
            </p:cNvPr>
            <p:cNvSpPr/>
            <p:nvPr/>
          </p:nvSpPr>
          <p:spPr>
            <a:xfrm>
              <a:off x="1903675" y="2827807"/>
              <a:ext cx="4696338" cy="2862792"/>
            </a:xfrm>
            <a:prstGeom prst="round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Helvetica"/>
                  <a:cs typeface="Helvetica"/>
                </a:rPr>
                <a:t>Expectation</a:t>
              </a:r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F55CF1BF-08EE-CE0C-1293-1E97BF4FFA1B}"/>
              </a:ext>
            </a:extLst>
          </p:cNvPr>
          <p:cNvSpPr/>
          <p:nvPr/>
        </p:nvSpPr>
        <p:spPr>
          <a:xfrm>
            <a:off x="9469602" y="3238315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91C45CC-CD1A-15AE-096D-E25ADAF07DF8}"/>
              </a:ext>
            </a:extLst>
          </p:cNvPr>
          <p:cNvSpPr/>
          <p:nvPr/>
        </p:nvSpPr>
        <p:spPr>
          <a:xfrm>
            <a:off x="10339792" y="4278588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Chaos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81" name="Elbow Connector 80">
            <a:extLst>
              <a:ext uri="{FF2B5EF4-FFF2-40B4-BE49-F238E27FC236}">
                <a16:creationId xmlns:a16="http://schemas.microsoft.com/office/drawing/2014/main" id="{0544F6DF-FD56-42AD-E2C6-D4B039BA5425}"/>
              </a:ext>
            </a:extLst>
          </p:cNvPr>
          <p:cNvCxnSpPr>
            <a:stCxn id="75" idx="3"/>
            <a:endCxn id="78" idx="0"/>
          </p:cNvCxnSpPr>
          <p:nvPr/>
        </p:nvCxnSpPr>
        <p:spPr>
          <a:xfrm>
            <a:off x="10410163" y="3570365"/>
            <a:ext cx="399910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CA79692D-E277-98A5-68D0-F4AD7B10097D}"/>
              </a:ext>
            </a:extLst>
          </p:cNvPr>
          <p:cNvCxnSpPr>
            <a:cxnSpLocks/>
          </p:cNvCxnSpPr>
          <p:nvPr/>
        </p:nvCxnSpPr>
        <p:spPr>
          <a:xfrm>
            <a:off x="11430199" y="4597467"/>
            <a:ext cx="2150534" cy="1317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9340A672-1848-2C50-F51C-A73C58E0AE76}"/>
              </a:ext>
            </a:extLst>
          </p:cNvPr>
          <p:cNvCxnSpPr>
            <a:cxnSpLocks/>
          </p:cNvCxnSpPr>
          <p:nvPr/>
        </p:nvCxnSpPr>
        <p:spPr>
          <a:xfrm flipH="1">
            <a:off x="6606318" y="4604053"/>
            <a:ext cx="3590875" cy="0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1C37F48D-62AB-5178-9E49-3DCA6F02C4A9}"/>
              </a:ext>
            </a:extLst>
          </p:cNvPr>
          <p:cNvSpPr txBox="1"/>
          <p:nvPr/>
        </p:nvSpPr>
        <p:spPr>
          <a:xfrm>
            <a:off x="11334649" y="4329228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3. Forward Request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DDA2987-CEF5-4DA0-9587-13354BD1E4F6}"/>
              </a:ext>
            </a:extLst>
          </p:cNvPr>
          <p:cNvSpPr txBox="1"/>
          <p:nvPr/>
        </p:nvSpPr>
        <p:spPr>
          <a:xfrm>
            <a:off x="8083349" y="3293474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6F1F09EF-168B-E94C-BDD0-9F9BAEB37F58}"/>
              </a:ext>
            </a:extLst>
          </p:cNvPr>
          <p:cNvCxnSpPr/>
          <p:nvPr/>
        </p:nvCxnSpPr>
        <p:spPr>
          <a:xfrm>
            <a:off x="8178829" y="3570365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221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9224581" y="3061873"/>
            <a:ext cx="3657153" cy="3456035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Helvetica"/>
                <a:cs typeface="Helvetica"/>
              </a:rPr>
              <a:t>Expectation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072181" y="2909473"/>
            <a:ext cx="3657153" cy="3456035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Helvetica"/>
                <a:cs typeface="Helvetica"/>
              </a:rPr>
              <a:t>Expectation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8919781" y="2757073"/>
            <a:ext cx="3657153" cy="3456035"/>
          </a:xfrm>
          <a:prstGeom prst="round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Helvetica"/>
                <a:cs typeface="Helvetica"/>
              </a:rPr>
              <a:t>Expectation</a:t>
            </a:r>
          </a:p>
        </p:txBody>
      </p:sp>
      <p:sp>
        <p:nvSpPr>
          <p:cNvPr id="75" name="Rectangle 74"/>
          <p:cNvSpPr/>
          <p:nvPr/>
        </p:nvSpPr>
        <p:spPr>
          <a:xfrm>
            <a:off x="10415900" y="3046929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Request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Matcher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11252222" y="4087202"/>
            <a:ext cx="940561" cy="664100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Callback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Action</a:t>
            </a:r>
          </a:p>
        </p:txBody>
      </p:sp>
      <p:cxnSp>
        <p:nvCxnSpPr>
          <p:cNvPr id="81" name="Elbow Connector 80"/>
          <p:cNvCxnSpPr>
            <a:stCxn id="75" idx="3"/>
            <a:endCxn id="78" idx="0"/>
          </p:cNvCxnSpPr>
          <p:nvPr/>
        </p:nvCxnSpPr>
        <p:spPr>
          <a:xfrm>
            <a:off x="11356459" y="3378981"/>
            <a:ext cx="366042" cy="70822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823455" y="3377093"/>
            <a:ext cx="1982001" cy="18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718394" y="3100096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1. Receive Request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727118" y="5195589"/>
            <a:ext cx="1715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5. Return Response</a:t>
            </a:r>
          </a:p>
        </p:txBody>
      </p:sp>
      <p:cxnSp>
        <p:nvCxnSpPr>
          <p:cNvPr id="88" name="Straight Arrow Connector 87"/>
          <p:cNvCxnSpPr>
            <a:stCxn id="78" idx="2"/>
          </p:cNvCxnSpPr>
          <p:nvPr/>
        </p:nvCxnSpPr>
        <p:spPr>
          <a:xfrm rot="5400000">
            <a:off x="8915214" y="2659541"/>
            <a:ext cx="715526" cy="4899048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9029647" y="3102088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2. Match Request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9125127" y="3378979"/>
            <a:ext cx="11764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375630" y="3848192"/>
            <a:ext cx="940561" cy="1145706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 anchorCtr="0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Helvetica"/>
                <a:cs typeface="Helvetica"/>
              </a:rPr>
              <a:t>Callback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51203" y="4021071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3. Send Request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8541670" y="4316616"/>
            <a:ext cx="2614289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151203" y="4575078"/>
            <a:ext cx="1553402" cy="276999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sz="1200" dirty="0"/>
              <a:t>4. Return Response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8541670" y="4519815"/>
            <a:ext cx="2614289" cy="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7142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993</Words>
  <Application>Microsoft Macintosh PowerPoint</Application>
  <PresentationFormat>Custom</PresentationFormat>
  <Paragraphs>395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Bloom</dc:creator>
  <cp:lastModifiedBy>Bloom, James</cp:lastModifiedBy>
  <cp:revision>46</cp:revision>
  <cp:lastPrinted>2020-07-07T07:26:18Z</cp:lastPrinted>
  <dcterms:created xsi:type="dcterms:W3CDTF">2015-04-17T07:35:59Z</dcterms:created>
  <dcterms:modified xsi:type="dcterms:W3CDTF">2026-06-29T23:48:58Z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fa3bcc5-af7f-4e3c-8d4c-726a9a6f8de8_Enabled">
    <vt:lpwstr>true</vt:lpwstr>
  </property>
  <property fmtid="{D5CDD505-2E9C-101B-9397-08002B2CF9AE}" pid="3" name="MSIP_Label_bfa3bcc5-af7f-4e3c-8d4c-726a9a6f8de8_SetDate">
    <vt:lpwstr>2026-06-20T22:53:58Z</vt:lpwstr>
  </property>
  <property fmtid="{D5CDD505-2E9C-101B-9397-08002B2CF9AE}" pid="4" name="MSIP_Label_bfa3bcc5-af7f-4e3c-8d4c-726a9a6f8de8_Method">
    <vt:lpwstr>Standard</vt:lpwstr>
  </property>
  <property fmtid="{D5CDD505-2E9C-101B-9397-08002B2CF9AE}" pid="5" name="MSIP_Label_bfa3bcc5-af7f-4e3c-8d4c-726a9a6f8de8_Name">
    <vt:lpwstr>bfa3bcc5-af7f-4e3c-8d4c-726a9a6f8de8</vt:lpwstr>
  </property>
  <property fmtid="{D5CDD505-2E9C-101B-9397-08002B2CF9AE}" pid="6" name="MSIP_Label_bfa3bcc5-af7f-4e3c-8d4c-726a9a6f8de8_SiteId">
    <vt:lpwstr>3928808b-8a46-426b-8f87-051a36bb2f91</vt:lpwstr>
  </property>
  <property fmtid="{D5CDD505-2E9C-101B-9397-08002B2CF9AE}" pid="7" name="MSIP_Label_bfa3bcc5-af7f-4e3c-8d4c-726a9a6f8de8_ActionId">
    <vt:lpwstr>58ae02ec-3eca-4e10-a4be-a0a30a234c61</vt:lpwstr>
  </property>
  <property fmtid="{D5CDD505-2E9C-101B-9397-08002B2CF9AE}" pid="8" name="MSIP_Label_bfa3bcc5-af7f-4e3c-8d4c-726a9a6f8de8_ContentBits">
    <vt:lpwstr>0</vt:lpwstr>
  </property>
  <property fmtid="{D5CDD505-2E9C-101B-9397-08002B2CF9AE}" pid="9" name="MSIP_Label_bfa3bcc5-af7f-4e3c-8d4c-726a9a6f8de8_Tag">
    <vt:lpwstr>50, 3, 0, 1</vt:lpwstr>
  </property>
</Properties>
</file>