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2"/>
    <p:sldId id="257" r:id="rId3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4" d="100"/>
          <a:sy n="74" d="100"/>
        </p:scale>
        <p:origin x="-39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6A387B-9B6B-4EB6-9D3A-BB684C49B7F1}" type="datetimeFigureOut">
              <a:rPr lang="de-DE" smtClean="0"/>
              <a:t>06.06.2014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018CBC-FCD6-42E2-AD7C-2832137C72B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29753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E92C02-903B-F744-BC17-8DC2BCBE14FA}" type="datetimeFigureOut">
              <a:t>06.06.2014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BC0B9F-7338-4D4B-A93A-464E58D95259}" type="slidenum"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11915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/>
              <a:t>foo TK&lt;s1&gt;</a:t>
            </a:r>
            <a:r>
              <a:rPr lang="de-DE" baseline="0"/>
              <a:t> bar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BC0B9F-7338-4D4B-A93A-464E58D95259}" type="slidenum"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89132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/>
              <a:t>foo TK&lt;s2&gt;</a:t>
            </a:r>
            <a:r>
              <a:rPr lang="de-DE" baseline="0"/>
              <a:t> bar</a:t>
            </a:r>
            <a:endParaRPr lang="de-DE"/>
          </a:p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BC0B9F-7338-4D4B-A93A-464E58D95259}" type="slidenum"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8972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5ABBE-5D9B-A44F-986C-638AC9769EFC}" type="datetimeFigureOut">
              <a:t>06.06.2014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C25E-8AF3-AD47-AD0B-5D87BFF5C982}" type="slidenum"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93281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5ABBE-5D9B-A44F-986C-638AC9769EFC}" type="datetimeFigureOut">
              <a:t>06.06.2014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C25E-8AF3-AD47-AD0B-5D87BFF5C982}" type="slidenum"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6753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5ABBE-5D9B-A44F-986C-638AC9769EFC}" type="datetimeFigureOut">
              <a:t>06.06.2014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C25E-8AF3-AD47-AD0B-5D87BFF5C982}" type="slidenum"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6303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5ABBE-5D9B-A44F-986C-638AC9769EFC}" type="datetimeFigureOut">
              <a:t>06.06.2014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C25E-8AF3-AD47-AD0B-5D87BFF5C982}" type="slidenum"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0216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5ABBE-5D9B-A44F-986C-638AC9769EFC}" type="datetimeFigureOut">
              <a:t>06.06.2014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C25E-8AF3-AD47-AD0B-5D87BFF5C982}" type="slidenum"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1749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5ABBE-5D9B-A44F-986C-638AC9769EFC}" type="datetimeFigureOut">
              <a:t>06.06.2014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C25E-8AF3-AD47-AD0B-5D87BFF5C982}" type="slidenum"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854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5ABBE-5D9B-A44F-986C-638AC9769EFC}" type="datetimeFigureOut">
              <a:t>06.06.2014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C25E-8AF3-AD47-AD0B-5D87BFF5C982}" type="slidenum"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3697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5ABBE-5D9B-A44F-986C-638AC9769EFC}" type="datetimeFigureOut">
              <a:t>06.06.2014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C25E-8AF3-AD47-AD0B-5D87BFF5C982}" type="slidenum"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7762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5ABBE-5D9B-A44F-986C-638AC9769EFC}" type="datetimeFigureOut">
              <a:t>06.06.2014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C25E-8AF3-AD47-AD0B-5D87BFF5C982}" type="slidenum"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9942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5ABBE-5D9B-A44F-986C-638AC9769EFC}" type="datetimeFigureOut">
              <a:t>06.06.2014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C25E-8AF3-AD47-AD0B-5D87BFF5C982}" type="slidenum"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1121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5ABBE-5D9B-A44F-986C-638AC9769EFC}" type="datetimeFigureOut">
              <a:t>06.06.2014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C25E-8AF3-AD47-AD0B-5D87BFF5C982}" type="slidenum"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799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35ABBE-5D9B-A44F-986C-638AC9769EFC}" type="datetimeFigureOut">
              <a:t>06.06.2014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CC25E-8AF3-AD47-AD0B-5D87BFF5C982}" type="slidenum"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8631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Slide </a:t>
            </a:r>
            <a:r>
              <a:rPr lang="de-DE" dirty="0" smtClean="0"/>
              <a:t>1 Title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Slide </a:t>
            </a:r>
            <a:r>
              <a:rPr lang="de-DE" dirty="0" smtClean="0"/>
              <a:t>1 Body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7731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Slide </a:t>
            </a:r>
            <a:r>
              <a:rPr lang="de-DE" dirty="0" smtClean="0"/>
              <a:t>2 Title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Slide </a:t>
            </a:r>
            <a:r>
              <a:rPr lang="de-DE" dirty="0" smtClean="0"/>
              <a:t>2 Body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6846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</Words>
  <Application>Microsoft Office PowerPoint</Application>
  <PresentationFormat>On-screen Show (4:3)</PresentationFormat>
  <Paragraphs>8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Office-Design</vt:lpstr>
      <vt:lpstr>Slide 1 Title</vt:lpstr>
      <vt:lpstr>Slide 2 Title</vt:lpstr>
    </vt:vector>
  </TitlesOfParts>
  <Company>OpenPKG GmbH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Ralf S. Engelschall</dc:creator>
  <cp:lastModifiedBy>Ralf S. Engelschall</cp:lastModifiedBy>
  <cp:revision>6</cp:revision>
  <dcterms:created xsi:type="dcterms:W3CDTF">2014-06-02T20:18:01Z</dcterms:created>
  <dcterms:modified xsi:type="dcterms:W3CDTF">2014-06-07T08:06:43Z</dcterms:modified>
</cp:coreProperties>
</file>