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90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8563"/>
            <a:ext cx="7772400" cy="1470025"/>
          </a:xfrm>
        </p:spPr>
        <p:txBody>
          <a:bodyPr/>
          <a:lstStyle/>
          <a:p>
            <a:r>
              <a:rPr dirty="0" err="1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AgentScope</a:t>
            </a:r>
            <a:endParaRPr dirty="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99" y="1878723"/>
            <a:ext cx="6815959" cy="339746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Text content in slide 1</a:t>
            </a:r>
            <a:endParaRPr dirty="0">
              <a:solidFill>
                <a:schemeClr val="tx1"/>
              </a:solidFill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1207" y="595914"/>
            <a:ext cx="7772400" cy="1470025"/>
          </a:xfrm>
        </p:spPr>
        <p:txBody>
          <a:bodyPr/>
          <a:lstStyle/>
          <a:p>
            <a:r>
              <a:rPr lang="en" altLang="zh-CN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Title 2</a:t>
            </a:r>
            <a:endParaRPr dirty="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9AC5F5-DB96-B718-21F7-22D078881388}"/>
              </a:ext>
            </a:extLst>
          </p:cNvPr>
          <p:cNvSpPr txBox="1"/>
          <p:nvPr/>
        </p:nvSpPr>
        <p:spPr>
          <a:xfrm>
            <a:off x="1597572" y="2065939"/>
            <a:ext cx="2493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Text content above table</a:t>
            </a:r>
            <a:endParaRPr kumimoji="1"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0083234-7A7F-76BE-5F49-E7A6DDF11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031490"/>
              </p:ext>
            </p:extLst>
          </p:nvPr>
        </p:nvGraphicFramePr>
        <p:xfrm>
          <a:off x="756745" y="2757357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07692960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121338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2877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Name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Career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858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Alice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Teacher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845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Bob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Doctor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4875179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B04A07E-729C-AB58-4251-103EECE20C41}"/>
              </a:ext>
            </a:extLst>
          </p:cNvPr>
          <p:cNvSpPr txBox="1"/>
          <p:nvPr/>
        </p:nvSpPr>
        <p:spPr>
          <a:xfrm>
            <a:off x="5402317" y="47401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FB3D7F-BF9D-8810-D15F-58D38FD46322}"/>
              </a:ext>
            </a:extLst>
          </p:cNvPr>
          <p:cNvSpPr txBox="1"/>
          <p:nvPr/>
        </p:nvSpPr>
        <p:spPr>
          <a:xfrm>
            <a:off x="1397876" y="45825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B06CA7-DECC-29C3-7DA1-4DADEB4DA21A}"/>
              </a:ext>
            </a:extLst>
          </p:cNvPr>
          <p:cNvSpPr txBox="1"/>
          <p:nvPr/>
        </p:nvSpPr>
        <p:spPr>
          <a:xfrm>
            <a:off x="882869" y="4687614"/>
            <a:ext cx="2499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Text content below table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CN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Title 3</a:t>
            </a:r>
            <a:endParaRPr dirty="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982607" cy="953814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libaba PuHuiTi M" pitchFamily="18" charset="-122"/>
                <a:ea typeface="Alibaba PuHuiTi M" pitchFamily="18" charset="-122"/>
                <a:cs typeface="Alibaba PuHuiTi M" pitchFamily="18" charset="-122"/>
              </a:rPr>
              <a:t>text content above image</a:t>
            </a:r>
            <a:endParaRPr dirty="0">
              <a:latin typeface="Alibaba PuHuiTi M" pitchFamily="18" charset="-122"/>
              <a:ea typeface="Alibaba PuHuiTi M" pitchFamily="18" charset="-122"/>
              <a:cs typeface="Alibaba PuHuiTi M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551381-CC71-6A4C-C2B1-99AF9FADB5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309" y="2393950"/>
            <a:ext cx="2578100" cy="20701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8997045-99E6-1F3C-8881-B75EEA0D20D4}"/>
              </a:ext>
            </a:extLst>
          </p:cNvPr>
          <p:cNvSpPr txBox="1"/>
          <p:nvPr/>
        </p:nvSpPr>
        <p:spPr>
          <a:xfrm>
            <a:off x="1797269" y="5580993"/>
            <a:ext cx="2577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text content below image</a:t>
            </a:r>
            <a:endParaRPr kumimoji="1"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35</Words>
  <Application>Microsoft Macintosh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Alibaba PuHuiTi M</vt:lpstr>
      <vt:lpstr>Arial</vt:lpstr>
      <vt:lpstr>Calibri</vt:lpstr>
      <vt:lpstr>Office Theme</vt:lpstr>
      <vt:lpstr>AgentScope</vt:lpstr>
      <vt:lpstr>Title 2</vt:lpstr>
      <vt:lpstr>Title 3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qsb0623@outlook.com</cp:lastModifiedBy>
  <cp:revision>4</cp:revision>
  <dcterms:created xsi:type="dcterms:W3CDTF">2013-01-27T09:14:16Z</dcterms:created>
  <dcterms:modified xsi:type="dcterms:W3CDTF">2025-11-03T04:33:09Z</dcterms:modified>
  <cp:category/>
</cp:coreProperties>
</file>