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are speaker notes for slide 2. They should be extracted.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0"/>
            <a:ext cx="822960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600" b="1" dirty="0">
                <a:solidFill>
                  <a:srgbClr val="000000"/>
                </a:solidFill>
              </a:rPr>
              <a:t>GNO Test Presentation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457200" y="292608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dirty="0">
                <a:solidFill>
                  <a:srgbClr val="666666"/>
                </a:solidFill>
              </a:rPr>
              <a:t>Testing PPTX-to-Markdown Conversion</a:t>
            </a:r>
            <a:endParaRPr 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00000"/>
                </a:solidFill>
              </a:rPr>
              <a:t>Key Features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457200" y="1371600"/>
            <a:ext cx="82296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</a:rPr>
              <a:t>• Text extraction from slides
</a:t>
            </a:r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</a:rPr>
              <a:t>• Speaker notes support
</a:t>
            </a:r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</a:rPr>
              <a:t>• Multiple slide handling
</a:t>
            </a:r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</a:rPr>
              <a:t>• Table extraction
</a:t>
            </a:r>
            <a:endParaRPr lang="en-US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57200"/>
            <a:ext cx="82296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00000"/>
                </a:solidFill>
              </a:rPr>
              <a:t>Data Table</a:t>
            </a:r>
            <a:endParaRPr lang="en-US" sz="2800" dirty="0"/>
          </a:p>
        </p:txBody>
      </p:sp>
      <p:graphicFrame>
        <p:nvGraphicFramePr>
          <p:cNvPr id="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371600"/>
          <a:ext cx="5486400" cy="914400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Item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</a:rPr>
                        <a:t>Status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Feature A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Complete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Feature B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In Progress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Feature C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</a:rPr>
                        <a:t>Planned</a:t>
                      </a:r>
                      <a:endParaRPr lang="en-US" sz="1200" dirty="0"/>
                    </a:p>
                  </a:txBody>
                  <a:tcPr marL="91440" marR="91440" marT="45720" marB="45720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GNO Test Presentation</dc:title>
  <dc:subject>PPTX Conversion Testing</dc:subject>
  <dc:creator>GNO Test Suite</dc:creator>
  <cp:lastModifiedBy>GNO Test Suite</cp:lastModifiedBy>
  <cp:revision>1</cp:revision>
  <dcterms:created xsi:type="dcterms:W3CDTF">2025-12-31T10:52:54Z</dcterms:created>
  <dcterms:modified xsi:type="dcterms:W3CDTF">2025-12-31T10:52:54Z</dcterms:modified>
</cp:coreProperties>
</file>