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79" d="100"/>
          <a:sy n="79" d="100"/>
        </p:scale>
        <p:origin x="2120" y="1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6E419-3B24-46AF-A409-A65A6C7BF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F2C7DD-EAB7-40EF-9827-1A5F378D55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EA4108-2646-4BDE-A296-08CF5CE30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5E22F-E1D6-473E-A8B5-10B9D5065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ADDE9-E8AF-4D06-AFF2-1C5AE53FE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180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5E624-47E6-4FBC-B642-E5D1C8855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0416A4-2F5B-4958-A944-D0DED04CB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7F293A-9748-4653-B8CC-7EAFD4122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49427-2721-4D33-995F-95F696BA4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30FDD-FE61-40C4-A206-B0571DBF6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17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12B1EC-7DC3-44FE-9F74-F38E738F95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21F0DB-727A-4511-80FF-D75343599A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8AD37D-A315-4584-8CCE-43A9483D3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CC184-C6A6-482A-AA6D-8D184D61C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3A22E-0FE6-4FB3-B57A-BC397C082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49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01245-6F4F-4B09-98FA-829893655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5314F-C608-468C-A10C-C872C710D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304B58-9A0E-46B1-895E-82159CD2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49EB24-DB69-46AD-9B23-159D7EFF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479B7-1B4D-4F25-895E-88334AE70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275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45C30-0C39-4458-B900-8C2791D29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754729-5930-4EE7-94D3-4A3333C63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4C3065-C9C8-477D-BFD9-A59464072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BA857-6631-4E22-8CED-95B3508DA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2468B-0969-4E98-AE2F-F2CFBDBB3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211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5A8CF-BB30-4B97-8C04-30F862690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158FE-AC21-4606-ACD6-85899B3389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4DA28B-123C-42F2-8E6B-1CD7087AC8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8ABFBB-1DC8-409C-8325-633CE74C2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73BDBB-5115-46F0-B9B2-A7A12EE7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E1A286-FAFC-4F20-9C28-05BB4AD7B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281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76A5A-B56A-4FFD-ABA5-D57336B74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7EF1E2-97E1-4E66-A223-7C5D51DB7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1FAAB4-A68E-4E45-AD4E-7FE94C65E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D7625B-3744-4642-812C-D5F8555B94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09A752-0020-4158-A35E-1960292CF3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7520D9-18E2-4AE8-ADD8-919868C2A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227AEA-F81C-4CAE-8A82-45E731655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61EA6D-D379-4728-B3F9-0A8B268EB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348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631BD-280E-4698-A758-B8B2599AF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1D7FF8-6B68-4726-8A44-EEB27E141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B7855E-DD9B-4DDC-926C-02D7C2AB3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996C9D-500F-4BC5-B971-7A30AA09E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02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D0194D-2D3D-4B3D-8F53-28E22782F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7356F0-5849-4FF5-843C-F8B9AA1EA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2F3074-D72B-4BC4-B1C7-C1F873A7F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01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DA7A4-6FA8-4B56-8C71-8BB95E627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EA775-99D1-4753-A633-7EA93FC9C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07BB26-1536-407A-87B6-6C02353370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C88348-3A44-4A77-9462-C64036A9B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E44A7D-CF4E-407E-8C9F-D45701BA8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E9A16B-BD96-4E72-A79B-D01C11FF9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745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CD860-687B-48D7-B9DA-DDAC1F892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20F4CD-41B2-4297-ACEE-DC7DA58C2F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DD581D-B3E5-4BDD-8180-EB2C9C764B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54B9B0-F4A7-4112-B56F-CACF89B9A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41B623-D1E0-489F-A664-99E65F755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2C4FD0-1A4B-4991-BA27-CF0D6A6D2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17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4E6571-9A93-40CC-83C7-A7BD02A87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69843-D39E-4DBB-B810-DB8336066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2CB78B-AF66-4963-81F6-0059DFE72C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C6E97-C349-457B-8F66-2A715164569D}" type="datetimeFigureOut">
              <a:rPr lang="en-US" smtClean="0"/>
              <a:t>10/1/2019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F05E12-244F-4911-8779-208311A529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B3C76-D68D-4B2B-A255-C038DBCF69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92267-A55D-4979-ADE7-D679F47772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614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AD4E7-4D68-48F9-9992-E3953AD6C6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This is a PowerPoint presentation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D717CE-0B47-4181-875F-21C5177F59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493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This is a PowerPoint presentation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a PowerPoint presentation </dc:title>
  <dc:creator>Cain Random</dc:creator>
  <cp:lastModifiedBy>Cain Random</cp:lastModifiedBy>
  <cp:revision>1</cp:revision>
  <dcterms:created xsi:type="dcterms:W3CDTF">2019-10-01T15:34:21Z</dcterms:created>
  <dcterms:modified xsi:type="dcterms:W3CDTF">2019-10-01T15:34:57Z</dcterms:modified>
</cp:coreProperties>
</file>