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1" r:id="rId3"/>
  </p:sldMasterIdLst>
  <p:sldIdLst>
    <p:sldId id="256" r:id="rId4"/>
    <p:sldId id="257" r:id="rId5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Beeh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Beeh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Beehiv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6400740-1F99-48D6-892D-303560A0BBE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"/>
          <p:cNvSpPr/>
          <p:nvPr/>
        </p:nvSpPr>
        <p:spPr>
          <a:xfrm>
            <a:off x="-54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"/>
          <p:cNvSpPr/>
          <p:nvPr/>
        </p:nvSpPr>
        <p:spPr>
          <a:xfrm>
            <a:off x="-414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"/>
          <p:cNvSpPr/>
          <p:nvPr/>
        </p:nvSpPr>
        <p:spPr>
          <a:xfrm>
            <a:off x="1350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"/>
          <p:cNvSpPr/>
          <p:nvPr/>
        </p:nvSpPr>
        <p:spPr>
          <a:xfrm>
            <a:off x="648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"/>
          <p:cNvSpPr/>
          <p:nvPr/>
        </p:nvSpPr>
        <p:spPr>
          <a:xfrm>
            <a:off x="990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"/>
          <p:cNvSpPr/>
          <p:nvPr/>
        </p:nvSpPr>
        <p:spPr>
          <a:xfrm>
            <a:off x="2394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"/>
          <p:cNvSpPr/>
          <p:nvPr/>
        </p:nvSpPr>
        <p:spPr>
          <a:xfrm>
            <a:off x="1692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"/>
          <p:cNvSpPr/>
          <p:nvPr/>
        </p:nvSpPr>
        <p:spPr>
          <a:xfrm>
            <a:off x="2754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"/>
          <p:cNvSpPr/>
          <p:nvPr/>
        </p:nvSpPr>
        <p:spPr>
          <a:xfrm>
            <a:off x="2052000" y="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"/>
          <p:cNvSpPr/>
          <p:nvPr/>
        </p:nvSpPr>
        <p:spPr>
          <a:xfrm>
            <a:off x="3456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"/>
          <p:cNvSpPr/>
          <p:nvPr/>
        </p:nvSpPr>
        <p:spPr>
          <a:xfrm>
            <a:off x="3096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"/>
          <p:cNvSpPr/>
          <p:nvPr/>
        </p:nvSpPr>
        <p:spPr>
          <a:xfrm>
            <a:off x="4140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"/>
          <p:cNvSpPr/>
          <p:nvPr/>
        </p:nvSpPr>
        <p:spPr>
          <a:xfrm>
            <a:off x="4500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"/>
          <p:cNvSpPr/>
          <p:nvPr/>
        </p:nvSpPr>
        <p:spPr>
          <a:xfrm>
            <a:off x="3798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"/>
          <p:cNvSpPr/>
          <p:nvPr/>
        </p:nvSpPr>
        <p:spPr>
          <a:xfrm>
            <a:off x="5526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"/>
          <p:cNvSpPr/>
          <p:nvPr/>
        </p:nvSpPr>
        <p:spPr>
          <a:xfrm>
            <a:off x="4842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"/>
          <p:cNvSpPr/>
          <p:nvPr/>
        </p:nvSpPr>
        <p:spPr>
          <a:xfrm>
            <a:off x="5202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"/>
          <p:cNvSpPr/>
          <p:nvPr/>
        </p:nvSpPr>
        <p:spPr>
          <a:xfrm>
            <a:off x="6606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"/>
          <p:cNvSpPr/>
          <p:nvPr/>
        </p:nvSpPr>
        <p:spPr>
          <a:xfrm>
            <a:off x="5904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"/>
          <p:cNvSpPr/>
          <p:nvPr/>
        </p:nvSpPr>
        <p:spPr>
          <a:xfrm>
            <a:off x="6930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"/>
          <p:cNvSpPr/>
          <p:nvPr/>
        </p:nvSpPr>
        <p:spPr>
          <a:xfrm>
            <a:off x="6228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"/>
          <p:cNvSpPr/>
          <p:nvPr/>
        </p:nvSpPr>
        <p:spPr>
          <a:xfrm>
            <a:off x="7632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"/>
          <p:cNvSpPr/>
          <p:nvPr/>
        </p:nvSpPr>
        <p:spPr>
          <a:xfrm>
            <a:off x="7308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"/>
          <p:cNvSpPr/>
          <p:nvPr/>
        </p:nvSpPr>
        <p:spPr>
          <a:xfrm>
            <a:off x="8334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de59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"/>
          <p:cNvSpPr/>
          <p:nvPr/>
        </p:nvSpPr>
        <p:spPr>
          <a:xfrm>
            <a:off x="8010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"/>
          <p:cNvSpPr/>
          <p:nvPr/>
        </p:nvSpPr>
        <p:spPr>
          <a:xfrm>
            <a:off x="9414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"/>
          <p:cNvSpPr/>
          <p:nvPr/>
        </p:nvSpPr>
        <p:spPr>
          <a:xfrm>
            <a:off x="8712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"/>
          <p:cNvSpPr/>
          <p:nvPr/>
        </p:nvSpPr>
        <p:spPr>
          <a:xfrm>
            <a:off x="9738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"/>
          <p:cNvSpPr/>
          <p:nvPr/>
        </p:nvSpPr>
        <p:spPr>
          <a:xfrm>
            <a:off x="9036000" y="1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"/>
          <p:cNvSpPr/>
          <p:nvPr/>
        </p:nvSpPr>
        <p:spPr>
          <a:xfrm>
            <a:off x="288000" y="5587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de59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0" name=""/>
          <p:cNvGrpSpPr/>
          <p:nvPr/>
        </p:nvGrpSpPr>
        <p:grpSpPr>
          <a:xfrm>
            <a:off x="-360000" y="4914000"/>
            <a:ext cx="10854000" cy="1242000"/>
            <a:chOff x="-360000" y="4914000"/>
            <a:chExt cx="10854000" cy="1242000"/>
          </a:xfrm>
        </p:grpSpPr>
        <p:sp>
          <p:nvSpPr>
            <p:cNvPr id="31" name=""/>
            <p:cNvSpPr/>
            <p:nvPr/>
          </p:nvSpPr>
          <p:spPr>
            <a:xfrm flipH="1">
              <a:off x="943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" name=""/>
            <p:cNvSpPr/>
            <p:nvPr/>
          </p:nvSpPr>
          <p:spPr>
            <a:xfrm flipH="1">
              <a:off x="979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" name=""/>
            <p:cNvSpPr/>
            <p:nvPr/>
          </p:nvSpPr>
          <p:spPr>
            <a:xfrm flipH="1">
              <a:off x="802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" name=""/>
            <p:cNvSpPr/>
            <p:nvPr/>
          </p:nvSpPr>
          <p:spPr>
            <a:xfrm flipH="1">
              <a:off x="8730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de59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" name=""/>
            <p:cNvSpPr/>
            <p:nvPr/>
          </p:nvSpPr>
          <p:spPr>
            <a:xfrm flipH="1">
              <a:off x="838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" name=""/>
            <p:cNvSpPr/>
            <p:nvPr/>
          </p:nvSpPr>
          <p:spPr>
            <a:xfrm flipH="1">
              <a:off x="6984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" name=""/>
            <p:cNvSpPr/>
            <p:nvPr/>
          </p:nvSpPr>
          <p:spPr>
            <a:xfrm flipH="1">
              <a:off x="768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" name=""/>
            <p:cNvSpPr/>
            <p:nvPr/>
          </p:nvSpPr>
          <p:spPr>
            <a:xfrm flipH="1">
              <a:off x="6624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9" name=""/>
            <p:cNvSpPr/>
            <p:nvPr/>
          </p:nvSpPr>
          <p:spPr>
            <a:xfrm flipH="1">
              <a:off x="732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0" name=""/>
            <p:cNvSpPr/>
            <p:nvPr/>
          </p:nvSpPr>
          <p:spPr>
            <a:xfrm flipH="1">
              <a:off x="592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" name=""/>
            <p:cNvSpPr/>
            <p:nvPr/>
          </p:nvSpPr>
          <p:spPr>
            <a:xfrm flipH="1">
              <a:off x="628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" name=""/>
            <p:cNvSpPr/>
            <p:nvPr/>
          </p:nvSpPr>
          <p:spPr>
            <a:xfrm flipH="1">
              <a:off x="523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" name=""/>
            <p:cNvSpPr/>
            <p:nvPr/>
          </p:nvSpPr>
          <p:spPr>
            <a:xfrm flipH="1">
              <a:off x="487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" name=""/>
            <p:cNvSpPr/>
            <p:nvPr/>
          </p:nvSpPr>
          <p:spPr>
            <a:xfrm flipH="1">
              <a:off x="558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" name=""/>
            <p:cNvSpPr/>
            <p:nvPr/>
          </p:nvSpPr>
          <p:spPr>
            <a:xfrm flipH="1">
              <a:off x="385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6" name=""/>
            <p:cNvSpPr/>
            <p:nvPr/>
          </p:nvSpPr>
          <p:spPr>
            <a:xfrm flipH="1">
              <a:off x="453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" name=""/>
            <p:cNvSpPr/>
            <p:nvPr/>
          </p:nvSpPr>
          <p:spPr>
            <a:xfrm flipH="1">
              <a:off x="417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" name=""/>
            <p:cNvSpPr/>
            <p:nvPr/>
          </p:nvSpPr>
          <p:spPr>
            <a:xfrm flipH="1">
              <a:off x="277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" name=""/>
            <p:cNvSpPr/>
            <p:nvPr/>
          </p:nvSpPr>
          <p:spPr>
            <a:xfrm flipH="1">
              <a:off x="3474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" name=""/>
            <p:cNvSpPr/>
            <p:nvPr/>
          </p:nvSpPr>
          <p:spPr>
            <a:xfrm flipH="1">
              <a:off x="244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" name=""/>
            <p:cNvSpPr/>
            <p:nvPr/>
          </p:nvSpPr>
          <p:spPr>
            <a:xfrm flipH="1">
              <a:off x="3150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" name=""/>
            <p:cNvSpPr/>
            <p:nvPr/>
          </p:nvSpPr>
          <p:spPr>
            <a:xfrm flipH="1">
              <a:off x="174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" name=""/>
            <p:cNvSpPr/>
            <p:nvPr/>
          </p:nvSpPr>
          <p:spPr>
            <a:xfrm flipH="1">
              <a:off x="207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" name=""/>
            <p:cNvSpPr/>
            <p:nvPr/>
          </p:nvSpPr>
          <p:spPr>
            <a:xfrm flipH="1">
              <a:off x="1044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" name=""/>
            <p:cNvSpPr/>
            <p:nvPr/>
          </p:nvSpPr>
          <p:spPr>
            <a:xfrm flipH="1">
              <a:off x="136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6" name=""/>
            <p:cNvSpPr/>
            <p:nvPr/>
          </p:nvSpPr>
          <p:spPr>
            <a:xfrm flipH="1">
              <a:off x="-3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7" name=""/>
            <p:cNvSpPr/>
            <p:nvPr/>
          </p:nvSpPr>
          <p:spPr>
            <a:xfrm flipH="1">
              <a:off x="66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8" name=""/>
            <p:cNvSpPr/>
            <p:nvPr/>
          </p:nvSpPr>
          <p:spPr>
            <a:xfrm flipH="1">
              <a:off x="-360000" y="4914000"/>
              <a:ext cx="702000" cy="702000"/>
            </a:xfrm>
            <a:custGeom>
              <a:avLst/>
              <a:gdLst>
                <a:gd name="textAreaLeft" fmla="*/ -360 w 702000"/>
                <a:gd name="textAreaRight" fmla="*/ 70200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9" name=""/>
            <p:cNvSpPr/>
            <p:nvPr/>
          </p:nvSpPr>
          <p:spPr>
            <a:xfrm flipH="1">
              <a:off x="34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de59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" name=""/>
            <p:cNvSpPr/>
            <p:nvPr/>
          </p:nvSpPr>
          <p:spPr>
            <a:xfrm flipH="1">
              <a:off x="909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9000" rIns="99000" tIns="54000" bIns="54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360" y="1915200"/>
            <a:ext cx="9071640" cy="121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US" sz="33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3402000"/>
            <a:ext cx="9071640" cy="864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4990"/>
          </a:bodyPr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850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1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21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635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422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5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"/>
          <p:cNvSpPr/>
          <p:nvPr/>
        </p:nvSpPr>
        <p:spPr>
          <a:xfrm>
            <a:off x="-414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"/>
          <p:cNvSpPr/>
          <p:nvPr/>
        </p:nvSpPr>
        <p:spPr>
          <a:xfrm>
            <a:off x="990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"/>
          <p:cNvSpPr/>
          <p:nvPr/>
        </p:nvSpPr>
        <p:spPr>
          <a:xfrm>
            <a:off x="2394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"/>
          <p:cNvSpPr/>
          <p:nvPr/>
        </p:nvSpPr>
        <p:spPr>
          <a:xfrm>
            <a:off x="1692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"/>
          <p:cNvSpPr/>
          <p:nvPr/>
        </p:nvSpPr>
        <p:spPr>
          <a:xfrm>
            <a:off x="3096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"/>
          <p:cNvSpPr/>
          <p:nvPr/>
        </p:nvSpPr>
        <p:spPr>
          <a:xfrm>
            <a:off x="4500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"/>
          <p:cNvSpPr/>
          <p:nvPr/>
        </p:nvSpPr>
        <p:spPr>
          <a:xfrm>
            <a:off x="3798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"/>
          <p:cNvSpPr/>
          <p:nvPr/>
        </p:nvSpPr>
        <p:spPr>
          <a:xfrm>
            <a:off x="5202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"/>
          <p:cNvSpPr/>
          <p:nvPr/>
        </p:nvSpPr>
        <p:spPr>
          <a:xfrm>
            <a:off x="6606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"/>
          <p:cNvSpPr/>
          <p:nvPr/>
        </p:nvSpPr>
        <p:spPr>
          <a:xfrm>
            <a:off x="5904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"/>
          <p:cNvSpPr/>
          <p:nvPr/>
        </p:nvSpPr>
        <p:spPr>
          <a:xfrm>
            <a:off x="7308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"/>
          <p:cNvSpPr/>
          <p:nvPr/>
        </p:nvSpPr>
        <p:spPr>
          <a:xfrm>
            <a:off x="8010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"/>
          <p:cNvSpPr/>
          <p:nvPr/>
        </p:nvSpPr>
        <p:spPr>
          <a:xfrm>
            <a:off x="9414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"/>
          <p:cNvSpPr/>
          <p:nvPr/>
        </p:nvSpPr>
        <p:spPr>
          <a:xfrm>
            <a:off x="8712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"/>
          <p:cNvSpPr/>
          <p:nvPr/>
        </p:nvSpPr>
        <p:spPr>
          <a:xfrm>
            <a:off x="288000" y="-520920"/>
            <a:ext cx="702000" cy="702000"/>
          </a:xfrm>
          <a:custGeom>
            <a:avLst/>
            <a:gdLst>
              <a:gd name="textAreaLeft" fmla="*/ 0 w 702000"/>
              <a:gd name="textAreaRight" fmla="*/ 702360 w 702000"/>
              <a:gd name="textAreaTop" fmla="*/ 0 h 702000"/>
              <a:gd name="textAreaBottom" fmla="*/ 702360 h 702000"/>
            </a:gdLst>
            <a:ahLst/>
            <a:rect l="textAreaLeft" t="textAreaTop" r="textAreaRight" b="textAreaBottom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fff5ce"/>
          </a:solidFill>
          <a:ln w="36000">
            <a:solidFill>
              <a:srgbClr val="ffde59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9000" rIns="99000" tIns="54000" bIns="54000" anchor="ctr">
            <a:noAutofit/>
          </a:bodyPr>
          <a:p>
            <a:endParaRPr b="0" lang="en-US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"/>
          <p:cNvGrpSpPr/>
          <p:nvPr/>
        </p:nvGrpSpPr>
        <p:grpSpPr>
          <a:xfrm>
            <a:off x="-360000" y="4896000"/>
            <a:ext cx="10854000" cy="1260000"/>
            <a:chOff x="-360000" y="4896000"/>
            <a:chExt cx="10854000" cy="1260000"/>
          </a:xfrm>
        </p:grpSpPr>
        <p:sp>
          <p:nvSpPr>
            <p:cNvPr id="83" name=""/>
            <p:cNvSpPr/>
            <p:nvPr/>
          </p:nvSpPr>
          <p:spPr>
            <a:xfrm flipH="1">
              <a:off x="943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4" name=""/>
            <p:cNvSpPr/>
            <p:nvPr/>
          </p:nvSpPr>
          <p:spPr>
            <a:xfrm flipH="1">
              <a:off x="979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5" name=""/>
            <p:cNvSpPr/>
            <p:nvPr/>
          </p:nvSpPr>
          <p:spPr>
            <a:xfrm flipH="1">
              <a:off x="802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6" name=""/>
            <p:cNvSpPr/>
            <p:nvPr/>
          </p:nvSpPr>
          <p:spPr>
            <a:xfrm flipH="1">
              <a:off x="8730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de59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7" name=""/>
            <p:cNvSpPr/>
            <p:nvPr/>
          </p:nvSpPr>
          <p:spPr>
            <a:xfrm flipH="1">
              <a:off x="838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8" name=""/>
            <p:cNvSpPr/>
            <p:nvPr/>
          </p:nvSpPr>
          <p:spPr>
            <a:xfrm flipH="1">
              <a:off x="6984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9" name=""/>
            <p:cNvSpPr/>
            <p:nvPr/>
          </p:nvSpPr>
          <p:spPr>
            <a:xfrm flipH="1">
              <a:off x="768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0" name=""/>
            <p:cNvSpPr/>
            <p:nvPr/>
          </p:nvSpPr>
          <p:spPr>
            <a:xfrm flipH="1">
              <a:off x="6624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1" name=""/>
            <p:cNvSpPr/>
            <p:nvPr/>
          </p:nvSpPr>
          <p:spPr>
            <a:xfrm flipH="1">
              <a:off x="7326000" y="4896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2" name=""/>
            <p:cNvSpPr/>
            <p:nvPr/>
          </p:nvSpPr>
          <p:spPr>
            <a:xfrm flipH="1">
              <a:off x="592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3" name=""/>
            <p:cNvSpPr/>
            <p:nvPr/>
          </p:nvSpPr>
          <p:spPr>
            <a:xfrm flipH="1">
              <a:off x="628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4" name=""/>
            <p:cNvSpPr/>
            <p:nvPr/>
          </p:nvSpPr>
          <p:spPr>
            <a:xfrm flipH="1">
              <a:off x="523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5" name=""/>
            <p:cNvSpPr/>
            <p:nvPr/>
          </p:nvSpPr>
          <p:spPr>
            <a:xfrm flipH="1">
              <a:off x="487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6" name=""/>
            <p:cNvSpPr/>
            <p:nvPr/>
          </p:nvSpPr>
          <p:spPr>
            <a:xfrm flipH="1">
              <a:off x="558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7" name=""/>
            <p:cNvSpPr/>
            <p:nvPr/>
          </p:nvSpPr>
          <p:spPr>
            <a:xfrm flipH="1">
              <a:off x="385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8" name=""/>
            <p:cNvSpPr/>
            <p:nvPr/>
          </p:nvSpPr>
          <p:spPr>
            <a:xfrm flipH="1">
              <a:off x="453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9" name=""/>
            <p:cNvSpPr/>
            <p:nvPr/>
          </p:nvSpPr>
          <p:spPr>
            <a:xfrm flipH="1">
              <a:off x="417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0" name=""/>
            <p:cNvSpPr/>
            <p:nvPr/>
          </p:nvSpPr>
          <p:spPr>
            <a:xfrm flipH="1">
              <a:off x="2772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1" name=""/>
            <p:cNvSpPr/>
            <p:nvPr/>
          </p:nvSpPr>
          <p:spPr>
            <a:xfrm flipH="1">
              <a:off x="3474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2" name=""/>
            <p:cNvSpPr/>
            <p:nvPr/>
          </p:nvSpPr>
          <p:spPr>
            <a:xfrm flipH="1">
              <a:off x="2448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3" name=""/>
            <p:cNvSpPr/>
            <p:nvPr/>
          </p:nvSpPr>
          <p:spPr>
            <a:xfrm flipH="1">
              <a:off x="3150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4" name=""/>
            <p:cNvSpPr/>
            <p:nvPr/>
          </p:nvSpPr>
          <p:spPr>
            <a:xfrm flipH="1">
              <a:off x="1746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5" name=""/>
            <p:cNvSpPr/>
            <p:nvPr/>
          </p:nvSpPr>
          <p:spPr>
            <a:xfrm flipH="1">
              <a:off x="207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6" name=""/>
            <p:cNvSpPr/>
            <p:nvPr/>
          </p:nvSpPr>
          <p:spPr>
            <a:xfrm flipH="1">
              <a:off x="1044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7" name=""/>
            <p:cNvSpPr/>
            <p:nvPr/>
          </p:nvSpPr>
          <p:spPr>
            <a:xfrm flipH="1">
              <a:off x="1368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8" name=""/>
            <p:cNvSpPr/>
            <p:nvPr/>
          </p:nvSpPr>
          <p:spPr>
            <a:xfrm flipH="1">
              <a:off x="-3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9" name=""/>
            <p:cNvSpPr/>
            <p:nvPr/>
          </p:nvSpPr>
          <p:spPr>
            <a:xfrm flipH="1">
              <a:off x="666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0" name=""/>
            <p:cNvSpPr/>
            <p:nvPr/>
          </p:nvSpPr>
          <p:spPr>
            <a:xfrm flipH="1">
              <a:off x="-360000" y="4914000"/>
              <a:ext cx="702000" cy="702000"/>
            </a:xfrm>
            <a:custGeom>
              <a:avLst/>
              <a:gdLst>
                <a:gd name="textAreaLeft" fmla="*/ -360 w 702000"/>
                <a:gd name="textAreaRight" fmla="*/ 70200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1" name=""/>
            <p:cNvSpPr/>
            <p:nvPr/>
          </p:nvSpPr>
          <p:spPr>
            <a:xfrm flipH="1">
              <a:off x="342000" y="491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de59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2" name=""/>
            <p:cNvSpPr/>
            <p:nvPr/>
          </p:nvSpPr>
          <p:spPr>
            <a:xfrm flipH="1">
              <a:off x="9090000" y="5454000"/>
              <a:ext cx="702000" cy="702000"/>
            </a:xfrm>
            <a:custGeom>
              <a:avLst/>
              <a:gdLst>
                <a:gd name="textAreaLeft" fmla="*/ 360 w 702000"/>
                <a:gd name="textAreaRight" fmla="*/ 702720 w 702000"/>
                <a:gd name="textAreaTop" fmla="*/ 0 h 702000"/>
                <a:gd name="textAreaBottom" fmla="*/ 702360 h 702000"/>
              </a:gdLst>
              <a:ahLst/>
              <a:rect l="textAreaLeft" t="textAreaTop" r="textAreaRight" b="textAreaBottom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ff5ce"/>
            </a:solidFill>
            <a:ln cap="rnd" w="36000">
              <a:solidFill>
                <a:srgbClr val="ffde59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ctr">
              <a:noAutofit/>
            </a:bodyPr>
            <a:p>
              <a:endParaRPr b="0" lang="en-US" sz="18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04000" y="225720"/>
            <a:ext cx="9071640" cy="946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US" sz="3300" spc="-1" strike="noStrike">
                <a:solidFill>
                  <a:srgbClr val="000000"/>
                </a:solidFill>
                <a:latin typeface="Arial"/>
              </a:rPr>
              <a:t>Click to edit the title text format</a:t>
            </a:r>
            <a:endParaRPr b="0" lang="en-US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06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Click to edit the outline text format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850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100" spc="-1" strike="noStrike">
                <a:solidFill>
                  <a:srgbClr val="000000"/>
                </a:solidFill>
                <a:latin typeface="Arial"/>
              </a:rPr>
              <a:t>Second Outline Level</a:t>
            </a:r>
            <a:endParaRPr b="0" lang="en-US" sz="21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635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000000"/>
                </a:solidFill>
                <a:latin typeface="Arial"/>
              </a:rPr>
              <a:t>Third Outline Level</a:t>
            </a:r>
            <a:endParaRPr b="0" lang="en-US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422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500" spc="-1" strike="noStrike">
                <a:solidFill>
                  <a:srgbClr val="000000"/>
                </a:solidFill>
                <a:latin typeface="Arial"/>
              </a:rPr>
              <a:t>Fourth Outline Level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000000"/>
                </a:solidFill>
                <a:latin typeface="Arial"/>
              </a:rPr>
              <a:t>Fifth Outline Level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000000"/>
                </a:solidFill>
                <a:latin typeface="Arial"/>
              </a:rPr>
              <a:t>Sixth Outline Level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1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500" spc="-1" strike="noStrike">
                <a:solidFill>
                  <a:srgbClr val="000000"/>
                </a:solidFill>
                <a:latin typeface="Arial"/>
              </a:rPr>
              <a:t>Seventh Outline Level</a:t>
            </a:r>
            <a:endParaRPr b="0" lang="en-US" sz="15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dt" idx="1"/>
          </p:nvPr>
        </p:nvSpPr>
        <p:spPr>
          <a:xfrm>
            <a:off x="342000" y="4914360"/>
            <a:ext cx="2401200" cy="70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indent="0">
              <a:buNone/>
              <a:defRPr b="0" lang="en-US" sz="14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indent="0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ftr" idx="2"/>
          </p:nvPr>
        </p:nvSpPr>
        <p:spPr>
          <a:xfrm>
            <a:off x="2744640" y="4914000"/>
            <a:ext cx="4581000" cy="704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indent="0" algn="ctr">
              <a:buNone/>
            </a:pPr>
            <a:r>
              <a:rPr b="0" lang="en-US" sz="1400" spc="-1" strike="noStrike">
                <a:solidFill>
                  <a:srgbClr val="000000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sldNum" idx="3"/>
          </p:nvPr>
        </p:nvSpPr>
        <p:spPr>
          <a:xfrm>
            <a:off x="8494200" y="4914000"/>
            <a:ext cx="1143000" cy="70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lstStyle>
            <a:lvl1pPr indent="0" algn="ctr">
              <a:buNone/>
              <a:defRPr b="0" lang="en-US" sz="1400" spc="-1" strike="noStrike">
                <a:solidFill>
                  <a:srgbClr val="000000"/>
                </a:solidFill>
                <a:latin typeface="Arial"/>
              </a:defRPr>
            </a:lvl1pPr>
          </a:lstStyle>
          <a:p>
            <a:pPr indent="0" algn="ctr">
              <a:buNone/>
            </a:pPr>
            <a:fld id="{AAE01216-D83C-4236-B3BA-69E9FF5E59D8}" type="slidenum">
              <a:rPr b="0" lang="en-US" sz="1400" spc="-1" strike="noStrike">
                <a:solidFill>
                  <a:srgbClr val="000000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2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40000" y="1980000"/>
            <a:ext cx="9000000" cy="126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US" sz="3300" spc="-1" strike="noStrike">
                <a:solidFill>
                  <a:srgbClr val="000000"/>
                </a:solidFill>
                <a:latin typeface="Arial"/>
              </a:rPr>
              <a:t>Birthdays</a:t>
            </a:r>
            <a:endParaRPr b="0" lang="en-US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subTitle"/>
          </p:nvPr>
        </p:nvSpPr>
        <p:spPr>
          <a:xfrm>
            <a:off x="540000" y="3420000"/>
            <a:ext cx="9000000" cy="9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spcBef>
                <a:spcPts val="1191"/>
              </a:spcBef>
              <a:spcAft>
                <a:spcPts val="992"/>
              </a:spcAft>
              <a:buNone/>
            </a:pPr>
            <a:r>
              <a:rPr b="0" lang="en-US" sz="2400" spc="-1" strike="noStrike">
                <a:solidFill>
                  <a:srgbClr val="000000"/>
                </a:solidFill>
                <a:latin typeface="Arial"/>
              </a:rPr>
              <a:t>Gladstone Gander: 5/14/2001</a:t>
            </a: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9000000" cy="90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3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540000" y="1260000"/>
            <a:ext cx="9000000" cy="32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Aft>
                <a:spcPts val="1060"/>
              </a:spcAft>
              <a:buNone/>
            </a:pPr>
            <a:endParaRPr b="0" lang="en-US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Application>LibreOffice/24.2.5.2$Linux_X86_64 LibreOffice_project/420$Build-2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2024-09-04T14:41:59Z</dcterms:created>
  <dc:creator/>
  <dc:description/>
  <dc:language>en-US</dc:language>
  <cp:lastModifiedBy/>
  <dcterms:modified xsi:type="dcterms:W3CDTF">2024-09-04T14:43:59Z</dcterms:modified>
  <cp:revision>2</cp:revision>
  <dc:subject/>
  <dc:title>Beehive</dc:title>
</cp:coreProperties>
</file>