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3"/>
    <p:sldId id="257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397600"/>
            <a:ext cx="9799200" cy="11052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5040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04000"/>
            <a:ext cx="5342400" cy="4140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04000"/>
            <a:ext cx="5342400" cy="4140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 smtClean="0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ea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9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9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9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/>
          <a:p>
            <a:r>
              <a:rPr lang="en-US" altLang="zh-CN"/>
              <a:t>aaa</a:t>
            </a:r>
            <a:endParaRPr lang="en-US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/>
          <a:p>
            <a:r>
              <a:rPr lang="en-US" altLang="zh-CN"/>
              <a:t>a</a:t>
            </a:r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en-US" altLang="zh-CN"/>
              <a:t>bbb</a:t>
            </a:r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en-US" altLang="zh-CN"/>
              <a:t>b</a:t>
            </a:r>
            <a:endParaRPr lang="en-US" altLang="zh-CN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WPS">
      <a:majorFont>
        <a:latin typeface="苹方-简"/>
        <a:ea typeface="苹方-简"/>
        <a:cs typeface=""/>
      </a:majorFont>
      <a:minorFont>
        <a:latin typeface="苹方-简"/>
        <a:ea typeface="苹方-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WPS 文字</Application>
  <PresentationFormat>宽屏</PresentationFormat>
  <Paragraphs>8</Paragraphs>
  <Slides>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苹方-简</vt:lpstr>
      <vt:lpstr>微软雅黑</vt:lpstr>
      <vt:lpstr>汉仪旗黑</vt:lpstr>
      <vt:lpstr>宋体</vt:lpstr>
      <vt:lpstr>Arial Unicode MS</vt:lpstr>
      <vt:lpstr>汉仪书宋二KW</vt:lpstr>
      <vt:lpstr>WPS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noear</cp:lastModifiedBy>
  <cp:revision>162</cp:revision>
  <dcterms:created xsi:type="dcterms:W3CDTF">2025-03-22T12:11:44Z</dcterms:created>
  <dcterms:modified xsi:type="dcterms:W3CDTF">2025-03-22T12:11:44Z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2052-7.2.2.8955</vt:lpwstr>
  </property>
  <property fmtid="{D5CDD505-2E9C-101B-9397-08002B2CF9AE}" pid="3" name="ICV">
    <vt:lpwstr>763642031A4B171CE4A8DE67203AB759_41</vt:lpwstr>
  </property>
</Properties>
</file>