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 snapToObjects="1">
      <p:cViewPr varScale="1">
        <p:scale>
          <a:sx n="116" d="100"/>
          <a:sy n="116" d="100"/>
        </p:scale>
        <p:origin x="1968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title>
      <c:tx>
        <c:rich>
          <a:bodyPr/>
          <a:lstStyle/>
          <a:p>
            <a:r>
              <a:rPr lang="en-US"/>
              <a:t>Wild Duck Observations by Year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Freshwater Ducks</c:v>
                </c:pt>
              </c:strCache>
            </c:strRef>
          </c:tx>
          <c:invertIfNegative val="1"/>
          <c:cat>
            <c:strRef>
              <c:f>Sheet1!$A$2:$A$5</c:f>
              <c:strCach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120</c:v>
                </c:pt>
                <c:pt idx="1">
                  <c:v>130</c:v>
                </c:pt>
                <c:pt idx="2">
                  <c:v>150</c:v>
                </c:pt>
                <c:pt idx="3">
                  <c:v>175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C8-4E40-930E-868C47C8907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Saltwater Ducks</c:v>
                </c:pt>
              </c:strCache>
            </c:strRef>
          </c:tx>
          <c:invertIfNegative val="1"/>
          <c:cat>
            <c:strRef>
              <c:f>Sheet1!$A$2:$A$5</c:f>
              <c:strCach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80</c:v>
                </c:pt>
                <c:pt idx="1">
                  <c:v>95</c:v>
                </c:pt>
                <c:pt idx="2">
                  <c:v>110</c:v>
                </c:pt>
                <c:pt idx="3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C8-4E40-930E-868C47C890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068027336"/>
        <c:crosses val="autoZero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title>
      <c:overlay val="0"/>
    </c:title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2026</c:v>
                </c:pt>
              </c:strCache>
            </c:strRef>
          </c:tx>
          <c:invertIfNegative val="1"/>
          <c:cat>
            <c:strRef>
              <c:f>Sheet1!$A$2:$A$4</c:f>
              <c:strCache>
                <c:ptCount val="3"/>
                <c:pt idx="0">
                  <c:v>Q1</c:v>
                </c:pt>
                <c:pt idx="1">
                  <c:v>Q2</c:v>
                </c:pt>
                <c:pt idx="2">
                  <c:v>Q3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</c:v>
                </c:pt>
                <c:pt idx="1">
                  <c:v>20</c:v>
                </c:pt>
                <c:pt idx="2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58-7242-AA41-CFAD0EE88E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2068027336"/>
        <c:axId val="-2113994440"/>
        <c:axId val="0"/>
      </c:bar3DChart>
      <c:catAx>
        <c:axId val="-2068027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068027336"/>
        <c:crosses val="autoZero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Quarterly Duck Survey</a:t>
            </a:r>
          </a:p>
        </p:txBody>
      </p:sp>
      <p:graphicFrame>
        <p:nvGraphicFramePr>
          <p:cNvPr id="3" name="Chart 2"/>
          <p:cNvGraphicFramePr>
            <a:graphicFrameLocks noGrp="1"/>
          </p:cNvGraphicFramePr>
          <p:nvPr/>
        </p:nvGraphicFramePr>
        <p:xfrm>
          <a:off x="914400" y="1463040"/>
          <a:ext cx="7315200" cy="438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Quarterly revenue</a:t>
            </a:r>
          </a:p>
        </p:txBody>
      </p:sp>
      <p:graphicFrame>
        <p:nvGraphicFramePr>
          <p:cNvPr id="3" name="Chart 2"/>
          <p:cNvGraphicFramePr>
            <a:graphicFrameLocks noGrp="1"/>
          </p:cNvGraphicFramePr>
          <p:nvPr/>
        </p:nvGraphicFramePr>
        <p:xfrm>
          <a:off x="914400" y="1828800"/>
          <a:ext cx="54864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</Words>
  <Application>Microsoft Macintosh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Quarterly Duck Survey</vt:lpstr>
      <vt:lpstr>Quarterly revenue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Cesar Berrospi Ramis</cp:lastModifiedBy>
  <cp:revision>2</cp:revision>
  <dcterms:created xsi:type="dcterms:W3CDTF">2013-01-27T09:14:16Z</dcterms:created>
  <dcterms:modified xsi:type="dcterms:W3CDTF">2026-08-10T12:01:33Z</dcterms:modified>
  <cp:category/>
</cp:coreProperties>
</file>