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ns0:cmAuthorLst xmlns:ns0="http://schemas.openxmlformats.org/presentationml/2006/main" xmlns:ns1="http://schemas.microsoft.com/office/powerpoint/2012/main">
  <ns0:cmAuthor id="0" name="John Reviewer" initials="JR" lastIdx="1" clrIdx="0"/>
  <ns0:cmAuthor id="1" name="Jane Smith" initials="JS" lastIdx="3" clrIdx="1">
    <ns0:extLst>
      <ns0:ext uri="{19B8F6BF-5375-455C-9EA6-DF929625EA0E}">
        <ns1:presenceInfo userId="S::CEB@zurich.ibm.com::4c5aaf47-e900-4ad4-85d6-a16fad965a8a" providerId="AD"/>
      </ns0:ext>
    </ns0:extLst>
  </ns0:cmAuthor>
</ns0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4658"/>
  </p:normalViewPr>
  <p:slideViewPr>
    <p:cSldViewPr snapToGrid="0" snapToObjects="1">
      <p:cViewPr varScale="1">
        <p:scale>
          <a:sx n="116" d="100"/>
          <a:sy n="116" d="100"/>
        </p:scale>
        <p:origin x="76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6-01-01T00:00:00" idx="1">
    <p:pos x="1000" y="1000"/>
    <p:text>This is a sample reviewer comment</p:text>
  </p:cm>
  <p:cm authorId="1" dt="2026-06-18T17:35:35.236" idx="1">
    <p:pos x="1000" y="1096"/>
    <p:text>This is a sample response</p:text>
    <p:extLst>
      <p:ext uri="{C676402C-5697-4E1C-873F-D02D1690AC5C}">
        <p15:threadingInfo xmlns:p15="http://schemas.microsoft.com/office/powerpoint/2012/main" timeZoneBias="-120">
          <p15:parentCm authorId="0" idx="1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6-18T17:37:55.253" idx="2">
    <p:pos x="5392" y="1034"/>
    <p:text>This is a cool feature</p:text>
    <p:extLst>
      <p:ext uri="{C676402C-5697-4E1C-873F-D02D1690AC5C}">
        <p15:threadingInfo xmlns:p15="http://schemas.microsoft.com/office/powerpoint/2012/main" timeZoneBias="-120"/>
      </p:ext>
    </p:extLst>
  </p:cm>
  <p:cm authorId="1" dt="2026-06-18T17:38:32.720" idx="3">
    <p:pos x="4823" y="3026"/>
    <p:text>I need to try this out!</p:text>
    <p:extLst>
      <p:ext uri="{C676402C-5697-4E1C-873F-D02D1690AC5C}">
        <p15:threadingInfo xmlns:p15="http://schemas.microsoft.com/office/powerpoint/2012/main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ypi.org/project/doclin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Test Slide With Comments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Docling</a:t>
            </a:r>
            <a:r>
              <a:rPr lang="en-US" dirty="0"/>
              <a:t> converts messy documents into structured data and simplifies downstream document and AI processing by detecting tables, formulas, reading order, OCR, and much more.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4EF4B-AD7F-F39F-817E-D86CB4882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02232-BC28-7241-2107-91C0E17D7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Install </a:t>
            </a:r>
            <a:r>
              <a:rPr lang="en-US" dirty="0" err="1"/>
              <a:t>Docling</a:t>
            </a:r>
            <a:r>
              <a:rPr lang="en-US" dirty="0"/>
              <a:t> as a </a:t>
            </a:r>
            <a:r>
              <a:rPr lang="en-US" dirty="0">
                <a:hlinkClick r:id="rId2"/>
              </a:rPr>
              <a:t>Python library</a:t>
            </a:r>
            <a:r>
              <a:rPr lang="en-US" dirty="0"/>
              <a:t> with your favorite package manager</a:t>
            </a:r>
          </a:p>
        </p:txBody>
      </p:sp>
    </p:spTree>
    <p:extLst>
      <p:ext uri="{BB962C8B-B14F-4D97-AF65-F5344CB8AC3E}">
        <p14:creationId xmlns:p14="http://schemas.microsoft.com/office/powerpoint/2010/main" val="232050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056AE-94C3-F1D9-5D5A-52B8226F3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0BDD3-65FB-939B-4A97-252A7F78A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Import many document formats into a unified and structured </a:t>
            </a:r>
            <a:r>
              <a:rPr lang="en-US" dirty="0" err="1"/>
              <a:t>Docling</a:t>
            </a:r>
            <a:r>
              <a:rPr lang="en-US" dirty="0"/>
              <a:t> Document , including scanned pages via an OCR engine of your choice.</a:t>
            </a:r>
          </a:p>
          <a:p>
            <a:r>
              <a:rPr lang="en-US" dirty="0"/>
              <a:t>Export a parsed document to formats that simplify processing and ingestion into AI, RAG, and agentic systems. </a:t>
            </a:r>
          </a:p>
          <a:p>
            <a:r>
              <a:rPr lang="en-US" dirty="0"/>
              <a:t>Extract document components and their properties from the </a:t>
            </a:r>
            <a:r>
              <a:rPr lang="en-US" dirty="0" err="1"/>
              <a:t>Docling</a:t>
            </a:r>
            <a:r>
              <a:rPr lang="en-US" dirty="0"/>
              <a:t> Document.</a:t>
            </a:r>
          </a:p>
        </p:txBody>
      </p:sp>
    </p:spTree>
    <p:extLst>
      <p:ext uri="{BB962C8B-B14F-4D97-AF65-F5344CB8AC3E}">
        <p14:creationId xmlns:p14="http://schemas.microsoft.com/office/powerpoint/2010/main" val="2807389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100</Words>
  <Application>Microsoft Macintosh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Test Slide With Comments</vt:lpstr>
      <vt:lpstr>Start</vt:lpstr>
      <vt:lpstr>Features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Cesar Berrospi Ramis</cp:lastModifiedBy>
  <cp:revision>2</cp:revision>
  <dcterms:created xsi:type="dcterms:W3CDTF">2013-01-27T09:14:16Z</dcterms:created>
  <dcterms:modified xsi:type="dcterms:W3CDTF">2026-06-18T15:39:16Z</dcterms:modified>
  <cp:category/>
</cp:coreProperties>
</file>