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TITLE_PLACEHOLDER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BODY_PLACEHOLDER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