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478" r:id="rId2"/>
    <p:sldId id="267" r:id="rId3"/>
    <p:sldId id="498" r:id="rId4"/>
    <p:sldId id="496" r:id="rId5"/>
    <p:sldId id="499" r:id="rId6"/>
    <p:sldId id="500" r:id="rId7"/>
    <p:sldId id="502" r:id="rId8"/>
    <p:sldId id="503" r:id="rId9"/>
    <p:sldId id="504" r:id="rId10"/>
    <p:sldId id="501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72E916-1053-40D0-88B3-92E6C3FD712E}" type="datetimeFigureOut">
              <a:rPr lang="zh-CN" altLang="en-US" smtClean="0"/>
              <a:t>2026/4/28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F60EF5-BE31-4458-AA3D-5E6C2FB160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8251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ECFAA1-E13F-1678-BADA-9D6907DA87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>
            <a:extLst>
              <a:ext uri="{FF2B5EF4-FFF2-40B4-BE49-F238E27FC236}">
                <a16:creationId xmlns:a16="http://schemas.microsoft.com/office/drawing/2014/main" id="{2C92E808-CC9D-3EAC-A93B-5C013A1C3657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文本占位符 2">
            <a:extLst>
              <a:ext uri="{FF2B5EF4-FFF2-40B4-BE49-F238E27FC236}">
                <a16:creationId xmlns:a16="http://schemas.microsoft.com/office/drawing/2014/main" id="{8BABDCEA-E05E-48C8-0D93-64BCC1122076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br>
              <a:rPr lang="en-US" altLang="zh-CN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67411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0FE830-D80B-3985-925C-6C583D4379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>
            <a:extLst>
              <a:ext uri="{FF2B5EF4-FFF2-40B4-BE49-F238E27FC236}">
                <a16:creationId xmlns:a16="http://schemas.microsoft.com/office/drawing/2014/main" id="{C009ABA9-02F5-8E45-B448-E13A3E5FC84B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文本占位符 2">
            <a:extLst>
              <a:ext uri="{FF2B5EF4-FFF2-40B4-BE49-F238E27FC236}">
                <a16:creationId xmlns:a16="http://schemas.microsoft.com/office/drawing/2014/main" id="{164055EA-B323-027E-4F3B-CC0506FABDDA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br>
              <a:rPr lang="en-US" altLang="zh-CN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41846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文本占位符 2"/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br>
              <a:rPr lang="en-US" altLang="zh-CN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86899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6D9DA2-2C90-CB42-2045-05E9574679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>
            <a:extLst>
              <a:ext uri="{FF2B5EF4-FFF2-40B4-BE49-F238E27FC236}">
                <a16:creationId xmlns:a16="http://schemas.microsoft.com/office/drawing/2014/main" id="{95CAFF2E-E22B-5B79-33D1-98AA45A3CE73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文本占位符 2">
            <a:extLst>
              <a:ext uri="{FF2B5EF4-FFF2-40B4-BE49-F238E27FC236}">
                <a16:creationId xmlns:a16="http://schemas.microsoft.com/office/drawing/2014/main" id="{8F73C332-3E02-CF79-7D07-86421244D634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br>
              <a:rPr lang="en-US" altLang="zh-CN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28637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FD7EDA-D695-47AA-8B83-16FD38C3F0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>
            <a:extLst>
              <a:ext uri="{FF2B5EF4-FFF2-40B4-BE49-F238E27FC236}">
                <a16:creationId xmlns:a16="http://schemas.microsoft.com/office/drawing/2014/main" id="{3C75666E-5158-E70E-805F-E4A12C49DBCB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文本占位符 2">
            <a:extLst>
              <a:ext uri="{FF2B5EF4-FFF2-40B4-BE49-F238E27FC236}">
                <a16:creationId xmlns:a16="http://schemas.microsoft.com/office/drawing/2014/main" id="{2FE73DD7-84A1-F375-52F3-9FA3278A9D7A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br>
              <a:rPr lang="en-US" altLang="zh-CN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68699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F8AC55-D5AD-B253-98DB-716DA889F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>
            <a:extLst>
              <a:ext uri="{FF2B5EF4-FFF2-40B4-BE49-F238E27FC236}">
                <a16:creationId xmlns:a16="http://schemas.microsoft.com/office/drawing/2014/main" id="{D60D23F8-5AAA-389E-4848-FF8E9F742DAD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文本占位符 2">
            <a:extLst>
              <a:ext uri="{FF2B5EF4-FFF2-40B4-BE49-F238E27FC236}">
                <a16:creationId xmlns:a16="http://schemas.microsoft.com/office/drawing/2014/main" id="{2F94D4D7-63B8-2838-D535-C91CAC098041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br>
              <a:rPr lang="en-US" altLang="zh-CN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45294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4E9FBC-39F3-A096-3630-AAD0274EC7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>
            <a:extLst>
              <a:ext uri="{FF2B5EF4-FFF2-40B4-BE49-F238E27FC236}">
                <a16:creationId xmlns:a16="http://schemas.microsoft.com/office/drawing/2014/main" id="{C7CF2FC1-34EE-4653-5F0B-52B7D67405B0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文本占位符 2">
            <a:extLst>
              <a:ext uri="{FF2B5EF4-FFF2-40B4-BE49-F238E27FC236}">
                <a16:creationId xmlns:a16="http://schemas.microsoft.com/office/drawing/2014/main" id="{096399EE-3D1B-45BB-193C-064D9D021B2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br>
              <a:rPr lang="en-US" altLang="zh-CN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35261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879B2D-72B8-434B-90E8-350C7D695D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>
            <a:extLst>
              <a:ext uri="{FF2B5EF4-FFF2-40B4-BE49-F238E27FC236}">
                <a16:creationId xmlns:a16="http://schemas.microsoft.com/office/drawing/2014/main" id="{5C0875CF-0531-F8B5-A729-575854E73C4B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文本占位符 2">
            <a:extLst>
              <a:ext uri="{FF2B5EF4-FFF2-40B4-BE49-F238E27FC236}">
                <a16:creationId xmlns:a16="http://schemas.microsoft.com/office/drawing/2014/main" id="{ACC80933-2688-BDAC-304B-259410E75166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br>
              <a:rPr lang="en-US" altLang="zh-CN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1927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1C660F-2FCC-4CA1-002A-AE151B66B2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>
            <a:extLst>
              <a:ext uri="{FF2B5EF4-FFF2-40B4-BE49-F238E27FC236}">
                <a16:creationId xmlns:a16="http://schemas.microsoft.com/office/drawing/2014/main" id="{E5656AB4-1B92-34AA-F05B-48580A28D3AF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文本占位符 2">
            <a:extLst>
              <a:ext uri="{FF2B5EF4-FFF2-40B4-BE49-F238E27FC236}">
                <a16:creationId xmlns:a16="http://schemas.microsoft.com/office/drawing/2014/main" id="{B03B0ABB-0B5C-AFC9-9D76-E5E6D9CDE8DF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br>
              <a:rPr lang="en-US" altLang="zh-CN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24960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C88ADE-3D04-34DD-DA91-D3099F1833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>
            <a:extLst>
              <a:ext uri="{FF2B5EF4-FFF2-40B4-BE49-F238E27FC236}">
                <a16:creationId xmlns:a16="http://schemas.microsoft.com/office/drawing/2014/main" id="{B976C3FF-4BEC-121B-23A6-4577B9E07C4E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文本占位符 2">
            <a:extLst>
              <a:ext uri="{FF2B5EF4-FFF2-40B4-BE49-F238E27FC236}">
                <a16:creationId xmlns:a16="http://schemas.microsoft.com/office/drawing/2014/main" id="{80AF79F4-3EB7-4349-4E79-4E48014A7413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br>
              <a:rPr lang="en-US" altLang="zh-CN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82691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59B16-E278-4406-8B12-91F12542BF03}" type="datetimeFigureOut">
              <a:rPr lang="zh-CN" altLang="en-US" smtClean="0"/>
              <a:t>2026/4/28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C662B-E92D-404C-A787-89D278AB4C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7408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59B16-E278-4406-8B12-91F12542BF03}" type="datetimeFigureOut">
              <a:rPr lang="zh-CN" altLang="en-US" smtClean="0"/>
              <a:t>2026/4/28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C662B-E92D-404C-A787-89D278AB4C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063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59B16-E278-4406-8B12-91F12542BF03}" type="datetimeFigureOut">
              <a:rPr lang="zh-CN" altLang="en-US" smtClean="0"/>
              <a:t>2026/4/28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C662B-E92D-404C-A787-89D278AB4C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361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59B16-E278-4406-8B12-91F12542BF03}" type="datetimeFigureOut">
              <a:rPr lang="zh-CN" altLang="en-US" smtClean="0"/>
              <a:t>2026/4/28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C662B-E92D-404C-A787-89D278AB4C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81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59B16-E278-4406-8B12-91F12542BF03}" type="datetimeFigureOut">
              <a:rPr lang="zh-CN" altLang="en-US" smtClean="0"/>
              <a:t>2026/4/28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C662B-E92D-404C-A787-89D278AB4C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920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59B16-E278-4406-8B12-91F12542BF03}" type="datetimeFigureOut">
              <a:rPr lang="zh-CN" altLang="en-US" smtClean="0"/>
              <a:t>2026/4/28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C662B-E92D-404C-A787-89D278AB4C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3793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59B16-E278-4406-8B12-91F12542BF03}" type="datetimeFigureOut">
              <a:rPr lang="zh-CN" altLang="en-US" smtClean="0"/>
              <a:t>2026/4/28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C662B-E92D-404C-A787-89D278AB4C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543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59B16-E278-4406-8B12-91F12542BF03}" type="datetimeFigureOut">
              <a:rPr lang="zh-CN" altLang="en-US" smtClean="0"/>
              <a:t>2026/4/28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C662B-E92D-404C-A787-89D278AB4C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112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59B16-E278-4406-8B12-91F12542BF03}" type="datetimeFigureOut">
              <a:rPr lang="zh-CN" altLang="en-US" smtClean="0"/>
              <a:t>2026/4/28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C662B-E92D-404C-A787-89D278AB4C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905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59B16-E278-4406-8B12-91F12542BF03}" type="datetimeFigureOut">
              <a:rPr lang="zh-CN" altLang="en-US" smtClean="0"/>
              <a:t>2026/4/28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C662B-E92D-404C-A787-89D278AB4C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373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59B16-E278-4406-8B12-91F12542BF03}" type="datetimeFigureOut">
              <a:rPr lang="zh-CN" altLang="en-US" smtClean="0"/>
              <a:t>2026/4/28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C662B-E92D-404C-A787-89D278AB4C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144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959B16-E278-4406-8B12-91F12542BF03}" type="datetimeFigureOut">
              <a:rPr lang="zh-CN" altLang="en-US" smtClean="0"/>
              <a:t>2026/4/28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AC662B-E92D-404C-A787-89D278AB4C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6868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8DAA4E-D273-53B6-767D-71C31A7DCC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35">
            <a:extLst>
              <a:ext uri="{FF2B5EF4-FFF2-40B4-BE49-F238E27FC236}">
                <a16:creationId xmlns:a16="http://schemas.microsoft.com/office/drawing/2014/main" id="{4283323A-01EB-4E8A-83AA-38D215675B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7379" y="2495346"/>
            <a:ext cx="5301749" cy="933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9pPr>
          </a:lstStyle>
          <a:p>
            <a:r>
              <a:rPr lang="zh-CN" altLang="en-US" sz="2667" b="1" dirty="0"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硅基人的世界</a:t>
            </a:r>
            <a:endParaRPr lang="en-US" altLang="zh-CN" sz="2667" b="1" dirty="0">
              <a:latin typeface="微软雅黑" panose="020B0503020204020204" pitchFamily="34" charset="-122"/>
              <a:ea typeface="微软雅黑" panose="020B0503020204020204" pitchFamily="34" charset="-122"/>
              <a:sym typeface="楷体" panose="02010609060101010101" pitchFamily="49" charset="-122"/>
            </a:endParaRPr>
          </a:p>
          <a:p>
            <a:r>
              <a:rPr lang="en-US" altLang="zh-CN" sz="2667" dirty="0"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(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S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ilicon Man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）我们叫它</a:t>
            </a:r>
            <a:r>
              <a:rPr lang="en-US" altLang="zh-CN" sz="28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sman</a:t>
            </a:r>
            <a:endParaRPr lang="en-US" altLang="zh-CN" sz="2667" b="1" dirty="0">
              <a:latin typeface="微软雅黑" panose="020B0503020204020204" pitchFamily="34" charset="-122"/>
              <a:ea typeface="微软雅黑" panose="020B0503020204020204" pitchFamily="34" charset="-122"/>
              <a:sym typeface="楷体" panose="02010609060101010101" pitchFamily="49" charset="-122"/>
            </a:endParaRPr>
          </a:p>
        </p:txBody>
      </p:sp>
      <p:sp>
        <p:nvSpPr>
          <p:cNvPr id="36" name="灯片编号占位符 2">
            <a:extLst>
              <a:ext uri="{FF2B5EF4-FFF2-40B4-BE49-F238E27FC236}">
                <a16:creationId xmlns:a16="http://schemas.microsoft.com/office/drawing/2014/main" id="{D5FD6BA0-E69B-F40B-302A-7B5C94E21520}"/>
              </a:ext>
            </a:extLst>
          </p:cNvPr>
          <p:cNvSpPr txBox="1">
            <a:spLocks/>
          </p:cNvSpPr>
          <p:nvPr/>
        </p:nvSpPr>
        <p:spPr>
          <a:xfrm>
            <a:off x="11988800" y="8533041"/>
            <a:ext cx="3657600" cy="212796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9pPr>
          </a:lstStyle>
          <a:p>
            <a:fld id="{884269F9-B5CE-EB46-8536-1F9E4423A6BA}" type="slidenum">
              <a:rPr kumimoji="1" lang="zh-CN" altLang="en-US" sz="2400"/>
              <a:pPr/>
              <a:t>1</a:t>
            </a:fld>
            <a:endParaRPr kumimoji="1" lang="zh-CN" altLang="en-US" sz="2400" dirty="0"/>
          </a:p>
        </p:txBody>
      </p:sp>
      <p:sp>
        <p:nvSpPr>
          <p:cNvPr id="2" name="TextBox 35">
            <a:extLst>
              <a:ext uri="{FF2B5EF4-FFF2-40B4-BE49-F238E27FC236}">
                <a16:creationId xmlns:a16="http://schemas.microsoft.com/office/drawing/2014/main" id="{579CC5E3-295A-C9DB-71E4-F4F3B89B8D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8999" y="5183265"/>
            <a:ext cx="4261451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9pPr>
          </a:lstStyle>
          <a:p>
            <a:r>
              <a:rPr lang="zh-CN" altLang="en-US" sz="2667" dirty="0"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微信号：</a:t>
            </a:r>
            <a:r>
              <a:rPr lang="en-US" altLang="zh-CN" sz="2667" dirty="0"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qq75260062</a:t>
            </a:r>
          </a:p>
        </p:txBody>
      </p:sp>
    </p:spTree>
    <p:extLst>
      <p:ext uri="{BB962C8B-B14F-4D97-AF65-F5344CB8AC3E}">
        <p14:creationId xmlns:p14="http://schemas.microsoft.com/office/powerpoint/2010/main" val="37885275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357C35-325C-B1D8-99CF-65818C111E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35">
            <a:extLst>
              <a:ext uri="{FF2B5EF4-FFF2-40B4-BE49-F238E27FC236}">
                <a16:creationId xmlns:a16="http://schemas.microsoft.com/office/drawing/2014/main" id="{94CEA101-701C-12A9-4AD1-0473303BA5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1" y="186267"/>
            <a:ext cx="101832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9pPr>
          </a:lstStyle>
          <a:p>
            <a:r>
              <a:rPr lang="zh-CN" altLang="en-US" sz="2400" b="1" dirty="0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硅基人</a:t>
            </a:r>
            <a:r>
              <a:rPr lang="en-US" altLang="zh-CN" sz="2400" b="1" dirty="0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2.0</a:t>
            </a:r>
            <a:r>
              <a:rPr lang="zh-CN" altLang="en-US" sz="2400" b="1" dirty="0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的使用手册</a:t>
            </a:r>
            <a:r>
              <a:rPr lang="en-US" altLang="zh-CN" sz="2400" b="1" dirty="0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—</a:t>
            </a:r>
            <a:r>
              <a:rPr lang="zh-CN" altLang="en-US" sz="2400" b="1" dirty="0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一起开发，入群，也可以去</a:t>
            </a:r>
            <a:r>
              <a:rPr lang="en-US" altLang="zh-CN" sz="2400" b="1" dirty="0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git</a:t>
            </a:r>
            <a:r>
              <a:rPr lang="zh-CN" altLang="en-US" sz="2400" b="1" dirty="0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点赞</a:t>
            </a:r>
            <a:endParaRPr lang="en-US" altLang="zh-CN" sz="2400" b="1" dirty="0">
              <a:solidFill>
                <a:srgbClr val="1E53A4"/>
              </a:solidFill>
              <a:latin typeface="微软雅黑" panose="020B0503020204020204" charset="-122"/>
              <a:ea typeface="微软雅黑" panose="020B0503020204020204" charset="-122"/>
              <a:sym typeface="楷体" panose="02010609060101010101" pitchFamily="49" charset="-122"/>
            </a:endParaRPr>
          </a:p>
        </p:txBody>
      </p:sp>
      <p:sp>
        <p:nvSpPr>
          <p:cNvPr id="36" name="灯片编号占位符 2">
            <a:extLst>
              <a:ext uri="{FF2B5EF4-FFF2-40B4-BE49-F238E27FC236}">
                <a16:creationId xmlns:a16="http://schemas.microsoft.com/office/drawing/2014/main" id="{F12D5355-057C-423B-CE78-2007EDD1EFC3}"/>
              </a:ext>
            </a:extLst>
          </p:cNvPr>
          <p:cNvSpPr txBox="1">
            <a:spLocks/>
          </p:cNvSpPr>
          <p:nvPr/>
        </p:nvSpPr>
        <p:spPr>
          <a:xfrm>
            <a:off x="11988800" y="8533041"/>
            <a:ext cx="3657600" cy="212796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9pPr>
          </a:lstStyle>
          <a:p>
            <a:fld id="{884269F9-B5CE-EB46-8536-1F9E4423A6BA}" type="slidenum">
              <a:rPr kumimoji="1" lang="zh-CN" altLang="en-US" sz="2400"/>
              <a:pPr/>
              <a:t>10</a:t>
            </a:fld>
            <a:endParaRPr kumimoji="1" lang="zh-CN" altLang="en-US" sz="24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0BE90FA-026A-E3C7-7DBB-825EEB40CF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5650" y="2190750"/>
            <a:ext cx="560070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592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35"/>
          <p:cNvSpPr txBox="1">
            <a:spLocks noChangeArrowheads="1"/>
          </p:cNvSpPr>
          <p:nvPr/>
        </p:nvSpPr>
        <p:spPr bwMode="auto">
          <a:xfrm>
            <a:off x="2264877" y="1941738"/>
            <a:ext cx="8284411" cy="2144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9pPr>
          </a:lstStyle>
          <a:p>
            <a:r>
              <a:rPr lang="zh-CN" altLang="en-US" sz="2667" b="1" dirty="0"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第一阶段</a:t>
            </a:r>
            <a:r>
              <a:rPr lang="en-US" altLang="zh-CN" sz="2667" dirty="0"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(</a:t>
            </a:r>
            <a:r>
              <a:rPr lang="zh-CN" altLang="en-US" sz="2667" dirty="0"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当前我们在这个阶段做设计</a:t>
            </a:r>
            <a:r>
              <a:rPr lang="en-US" altLang="zh-CN" sz="2667" dirty="0"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)</a:t>
            </a:r>
            <a:r>
              <a:rPr lang="zh-CN" altLang="en-US" sz="2667" b="1" dirty="0"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：</a:t>
            </a:r>
            <a:endParaRPr lang="en-US" altLang="zh-CN" sz="2667" b="1" dirty="0">
              <a:latin typeface="微软雅黑" panose="020B0503020204020204" pitchFamily="34" charset="-122"/>
              <a:ea typeface="微软雅黑" panose="020B0503020204020204" pitchFamily="34" charset="-122"/>
              <a:sym typeface="楷体" panose="02010609060101010101" pitchFamily="49" charset="-122"/>
            </a:endParaRPr>
          </a:p>
          <a:p>
            <a:r>
              <a:rPr lang="zh-CN" altLang="en-US" sz="2667" b="1" dirty="0"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如果</a:t>
            </a:r>
            <a:r>
              <a:rPr lang="en-US" altLang="zh-CN" sz="2667" b="1" dirty="0"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AI</a:t>
            </a:r>
            <a:r>
              <a:rPr lang="zh-CN" altLang="en-US" sz="2667" b="1" dirty="0"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的对象是代码，那</a:t>
            </a:r>
            <a:r>
              <a:rPr lang="en-US" altLang="zh-CN" sz="2667" b="1" dirty="0"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AI</a:t>
            </a:r>
            <a:r>
              <a:rPr lang="zh-CN" altLang="en-US" sz="2667" b="1" dirty="0"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应该读懂所有的代码。</a:t>
            </a:r>
            <a:endParaRPr lang="en-US" altLang="zh-CN" sz="2667" b="1" dirty="0">
              <a:latin typeface="微软雅黑" panose="020B0503020204020204" pitchFamily="34" charset="-122"/>
              <a:ea typeface="微软雅黑" panose="020B0503020204020204" pitchFamily="34" charset="-122"/>
              <a:sym typeface="楷体" panose="02010609060101010101" pitchFamily="49" charset="-122"/>
            </a:endParaRPr>
          </a:p>
          <a:p>
            <a:br>
              <a:rPr lang="en-US" altLang="zh-CN" sz="2667" b="1" dirty="0"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</a:br>
            <a:r>
              <a:rPr lang="zh-CN" altLang="en-US" sz="2667" b="1" dirty="0"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第二阶段：</a:t>
            </a:r>
            <a:endParaRPr lang="en-US" altLang="zh-CN" sz="2667" b="1" dirty="0">
              <a:latin typeface="微软雅黑" panose="020B0503020204020204" pitchFamily="34" charset="-122"/>
              <a:ea typeface="微软雅黑" panose="020B0503020204020204" pitchFamily="34" charset="-122"/>
              <a:sym typeface="楷体" panose="02010609060101010101" pitchFamily="49" charset="-122"/>
            </a:endParaRPr>
          </a:p>
          <a:p>
            <a:r>
              <a:rPr lang="zh-CN" altLang="en-US" sz="2667" b="1" dirty="0"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如果</a:t>
            </a:r>
            <a:r>
              <a:rPr lang="en-US" altLang="zh-CN" sz="2667" b="1" dirty="0"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AI</a:t>
            </a:r>
            <a:r>
              <a:rPr lang="zh-CN" altLang="en-US" sz="2667" b="1" dirty="0"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的对象是大模型，那不应该存在模型外的代码。</a:t>
            </a:r>
            <a:endParaRPr lang="en-US" altLang="zh-CN" sz="2667" dirty="0">
              <a:latin typeface="微软雅黑" panose="020B0503020204020204" pitchFamily="34" charset="-122"/>
              <a:ea typeface="微软雅黑" panose="020B0503020204020204" pitchFamily="34" charset="-122"/>
              <a:sym typeface="楷体" panose="02010609060101010101" pitchFamily="49" charset="-122"/>
            </a:endParaRPr>
          </a:p>
        </p:txBody>
      </p:sp>
      <p:sp>
        <p:nvSpPr>
          <p:cNvPr id="36" name="灯片编号占位符 2">
            <a:extLst>
              <a:ext uri="{FF2B5EF4-FFF2-40B4-BE49-F238E27FC236}">
                <a16:creationId xmlns:a16="http://schemas.microsoft.com/office/drawing/2014/main" id="{DB832A07-2067-4484-ABC2-44E3E2AE4620}"/>
              </a:ext>
            </a:extLst>
          </p:cNvPr>
          <p:cNvSpPr txBox="1">
            <a:spLocks/>
          </p:cNvSpPr>
          <p:nvPr/>
        </p:nvSpPr>
        <p:spPr>
          <a:xfrm>
            <a:off x="11988800" y="8533041"/>
            <a:ext cx="3657600" cy="212796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9pPr>
          </a:lstStyle>
          <a:p>
            <a:fld id="{884269F9-B5CE-EB46-8536-1F9E4423A6BA}" type="slidenum">
              <a:rPr kumimoji="1" lang="zh-CN" altLang="en-US" sz="2400"/>
              <a:pPr/>
              <a:t>2</a:t>
            </a:fld>
            <a:endParaRPr kumimoji="1"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611230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385EAF-4944-A824-1A3D-6618A21EFF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35">
            <a:extLst>
              <a:ext uri="{FF2B5EF4-FFF2-40B4-BE49-F238E27FC236}">
                <a16:creationId xmlns:a16="http://schemas.microsoft.com/office/drawing/2014/main" id="{258F8535-42D0-0393-B1C8-10E5EE3428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1" y="186267"/>
            <a:ext cx="101832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9pPr>
          </a:lstStyle>
          <a:p>
            <a:r>
              <a:rPr lang="zh-CN" altLang="en-US" sz="2400" b="1" dirty="0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硅基人</a:t>
            </a:r>
            <a:r>
              <a:rPr lang="en-US" altLang="zh-CN" sz="2400" b="1" dirty="0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2.0</a:t>
            </a:r>
            <a:r>
              <a:rPr lang="zh-CN" altLang="en-US" sz="2400" b="1" dirty="0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的当前重点开发点</a:t>
            </a:r>
            <a:endParaRPr lang="en-US" altLang="zh-CN" sz="2400" b="1" dirty="0">
              <a:solidFill>
                <a:srgbClr val="1E53A4"/>
              </a:solidFill>
              <a:latin typeface="微软雅黑" panose="020B0503020204020204" charset="-122"/>
              <a:ea typeface="微软雅黑" panose="020B0503020204020204" charset="-122"/>
              <a:sym typeface="楷体" panose="02010609060101010101" pitchFamily="49" charset="-122"/>
            </a:endParaRPr>
          </a:p>
        </p:txBody>
      </p:sp>
      <p:sp>
        <p:nvSpPr>
          <p:cNvPr id="36" name="灯片编号占位符 2">
            <a:extLst>
              <a:ext uri="{FF2B5EF4-FFF2-40B4-BE49-F238E27FC236}">
                <a16:creationId xmlns:a16="http://schemas.microsoft.com/office/drawing/2014/main" id="{2B2DC6E5-616D-CBD7-270B-67B69310261D}"/>
              </a:ext>
            </a:extLst>
          </p:cNvPr>
          <p:cNvSpPr txBox="1">
            <a:spLocks/>
          </p:cNvSpPr>
          <p:nvPr/>
        </p:nvSpPr>
        <p:spPr>
          <a:xfrm>
            <a:off x="11988800" y="8533041"/>
            <a:ext cx="3657600" cy="212796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9pPr>
          </a:lstStyle>
          <a:p>
            <a:fld id="{884269F9-B5CE-EB46-8536-1F9E4423A6BA}" type="slidenum">
              <a:rPr kumimoji="1" lang="zh-CN" altLang="en-US" sz="2400"/>
              <a:pPr/>
              <a:t>3</a:t>
            </a:fld>
            <a:endParaRPr kumimoji="1" lang="zh-CN" altLang="en-US" sz="2400" dirty="0"/>
          </a:p>
        </p:txBody>
      </p:sp>
      <p:sp>
        <p:nvSpPr>
          <p:cNvPr id="2" name="TextBox 35">
            <a:extLst>
              <a:ext uri="{FF2B5EF4-FFF2-40B4-BE49-F238E27FC236}">
                <a16:creationId xmlns:a16="http://schemas.microsoft.com/office/drawing/2014/main" id="{89DB507C-B0C5-17A9-81E4-3B16116F5C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9421" y="1319722"/>
            <a:ext cx="8595668" cy="4607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9pPr>
          </a:lstStyle>
          <a:p>
            <a:r>
              <a:rPr lang="zh-CN" altLang="en-US" sz="2667" b="1" dirty="0"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路径：如果我们的项目是一个新的地球，我们需要在上面走出很多路径才能到达我们的目的地，这个就是未来</a:t>
            </a:r>
            <a:r>
              <a:rPr lang="en-US" altLang="zh-CN" sz="2667" b="1" dirty="0" err="1"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sman</a:t>
            </a:r>
            <a:r>
              <a:rPr lang="zh-CN" altLang="en-US" sz="2667" b="1" dirty="0"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的一个</a:t>
            </a:r>
            <a:r>
              <a:rPr lang="en-US" altLang="zh-CN" sz="2667" b="1" dirty="0"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path</a:t>
            </a:r>
            <a:r>
              <a:rPr lang="zh-CN" altLang="en-US" sz="2667" b="1" dirty="0"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的能力。</a:t>
            </a:r>
            <a:endParaRPr lang="en-US" altLang="zh-CN" sz="2667" b="1" dirty="0">
              <a:latin typeface="微软雅黑" panose="020B0503020204020204" pitchFamily="34" charset="-122"/>
              <a:ea typeface="微软雅黑" panose="020B0503020204020204" pitchFamily="34" charset="-122"/>
              <a:sym typeface="楷体" panose="02010609060101010101" pitchFamily="49" charset="-122"/>
            </a:endParaRPr>
          </a:p>
          <a:p>
            <a:br>
              <a:rPr lang="en-US" altLang="zh-CN" sz="2667" b="1" dirty="0"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</a:br>
            <a:r>
              <a:rPr lang="zh-CN" altLang="en-US" sz="2667" b="1" dirty="0"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星图：每个</a:t>
            </a:r>
            <a:r>
              <a:rPr lang="en-US" altLang="zh-CN" sz="2667" b="1" dirty="0" err="1"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sman</a:t>
            </a:r>
            <a:r>
              <a:rPr lang="zh-CN" altLang="en-US" sz="2667" b="1" dirty="0"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都是一个独立的能力节点，他可以用你的能力，你可以用他的能力。</a:t>
            </a:r>
            <a:endParaRPr lang="en-US" altLang="zh-CN" sz="2667" b="1" dirty="0">
              <a:latin typeface="微软雅黑" panose="020B0503020204020204" pitchFamily="34" charset="-122"/>
              <a:ea typeface="微软雅黑" panose="020B0503020204020204" pitchFamily="34" charset="-122"/>
              <a:sym typeface="楷体" panose="02010609060101010101" pitchFamily="49" charset="-122"/>
            </a:endParaRPr>
          </a:p>
          <a:p>
            <a:endParaRPr lang="en-US" altLang="zh-CN" sz="2667" b="1" dirty="0">
              <a:latin typeface="微软雅黑" panose="020B0503020204020204" pitchFamily="34" charset="-122"/>
              <a:ea typeface="微软雅黑" panose="020B0503020204020204" pitchFamily="34" charset="-122"/>
              <a:sym typeface="楷体" panose="02010609060101010101" pitchFamily="49" charset="-122"/>
            </a:endParaRPr>
          </a:p>
          <a:p>
            <a:r>
              <a:rPr lang="en-US" altLang="zh-CN" sz="2667" b="1" dirty="0" err="1"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SmanDemo</a:t>
            </a:r>
            <a:r>
              <a:rPr lang="zh-CN" altLang="en-US" sz="2667" b="1" dirty="0"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：搞一个</a:t>
            </a:r>
            <a:r>
              <a:rPr lang="en-US" altLang="zh-CN" sz="2667" b="1" dirty="0"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Demo</a:t>
            </a:r>
            <a:r>
              <a:rPr lang="zh-CN" altLang="en-US" sz="2667" b="1" dirty="0"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产品，验证</a:t>
            </a:r>
            <a:r>
              <a:rPr lang="en-US" altLang="zh-CN" sz="2667" b="1" dirty="0" err="1"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sman</a:t>
            </a:r>
            <a:r>
              <a:rPr lang="zh-CN" altLang="en-US" sz="2667" b="1" dirty="0"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。</a:t>
            </a:r>
            <a:br>
              <a:rPr lang="en-US" altLang="zh-CN" sz="2667" b="1" dirty="0"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</a:br>
            <a:br>
              <a:rPr lang="en-US" altLang="zh-CN" sz="2667" b="1" dirty="0"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</a:br>
            <a:r>
              <a:rPr lang="zh-CN" altLang="en-US" sz="2667" b="1" dirty="0"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进化：</a:t>
            </a:r>
            <a:r>
              <a:rPr lang="en-US" altLang="zh-CN" sz="2667" b="1" dirty="0" err="1"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sman</a:t>
            </a:r>
            <a:r>
              <a:rPr lang="zh-CN" altLang="en-US" sz="2667" b="1" dirty="0"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最后是能自我进化的。</a:t>
            </a:r>
            <a:endParaRPr lang="en-US" altLang="zh-CN" sz="2667" b="1" dirty="0">
              <a:latin typeface="微软雅黑" panose="020B0503020204020204" pitchFamily="34" charset="-122"/>
              <a:ea typeface="微软雅黑" panose="020B0503020204020204" pitchFamily="34" charset="-122"/>
              <a:sym typeface="楷体" panose="02010609060101010101" pitchFamily="49" charset="-122"/>
            </a:endParaRPr>
          </a:p>
          <a:p>
            <a:endParaRPr lang="en-US" altLang="zh-CN" sz="2667" dirty="0">
              <a:latin typeface="微软雅黑" panose="020B0503020204020204" pitchFamily="34" charset="-122"/>
              <a:ea typeface="微软雅黑" panose="020B0503020204020204" pitchFamily="34" charset="-122"/>
              <a:sym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89104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A216F5-0F33-7207-8CE9-19DBEDF4CC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35">
            <a:extLst>
              <a:ext uri="{FF2B5EF4-FFF2-40B4-BE49-F238E27FC236}">
                <a16:creationId xmlns:a16="http://schemas.microsoft.com/office/drawing/2014/main" id="{3FD2C45A-A039-B887-950D-A2273AC87F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1" y="186267"/>
            <a:ext cx="101832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9pPr>
          </a:lstStyle>
          <a:p>
            <a:r>
              <a:rPr lang="zh-CN" altLang="en-US" sz="2400" b="1" dirty="0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硅基人</a:t>
            </a:r>
            <a:r>
              <a:rPr lang="en-US" altLang="zh-CN" sz="2400" b="1" dirty="0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2.0</a:t>
            </a:r>
            <a:r>
              <a:rPr lang="zh-CN" altLang="en-US" sz="2400" b="1" dirty="0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的使用手册</a:t>
            </a:r>
            <a:r>
              <a:rPr lang="en-US" altLang="zh-CN" sz="2400" b="1" dirty="0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—</a:t>
            </a:r>
            <a:r>
              <a:rPr lang="zh-CN" altLang="en-US" sz="2400" b="1" dirty="0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模型配置</a:t>
            </a:r>
            <a:endParaRPr lang="en-US" altLang="zh-CN" sz="2400" b="1" dirty="0">
              <a:solidFill>
                <a:srgbClr val="1E53A4"/>
              </a:solidFill>
              <a:latin typeface="微软雅黑" panose="020B0503020204020204" charset="-122"/>
              <a:ea typeface="微软雅黑" panose="020B0503020204020204" charset="-122"/>
              <a:sym typeface="楷体" panose="02010609060101010101" pitchFamily="49" charset="-122"/>
            </a:endParaRPr>
          </a:p>
        </p:txBody>
      </p:sp>
      <p:sp>
        <p:nvSpPr>
          <p:cNvPr id="36" name="灯片编号占位符 2">
            <a:extLst>
              <a:ext uri="{FF2B5EF4-FFF2-40B4-BE49-F238E27FC236}">
                <a16:creationId xmlns:a16="http://schemas.microsoft.com/office/drawing/2014/main" id="{3CDF3A40-A397-3EC7-C8E8-DE407C318AD3}"/>
              </a:ext>
            </a:extLst>
          </p:cNvPr>
          <p:cNvSpPr txBox="1">
            <a:spLocks/>
          </p:cNvSpPr>
          <p:nvPr/>
        </p:nvSpPr>
        <p:spPr>
          <a:xfrm>
            <a:off x="11988800" y="8533041"/>
            <a:ext cx="3657600" cy="212796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9pPr>
          </a:lstStyle>
          <a:p>
            <a:fld id="{884269F9-B5CE-EB46-8536-1F9E4423A6BA}" type="slidenum">
              <a:rPr kumimoji="1" lang="zh-CN" altLang="en-US" sz="2400"/>
              <a:pPr/>
              <a:t>4</a:t>
            </a:fld>
            <a:endParaRPr kumimoji="1" lang="zh-CN" altLang="en-US" sz="24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8F62ACC-23D0-4DC0-65E2-6FBCB6B877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9117" y="1000514"/>
            <a:ext cx="6515169" cy="5857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0214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B95180-B693-D8CD-2C31-EEE2A8971B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35">
            <a:extLst>
              <a:ext uri="{FF2B5EF4-FFF2-40B4-BE49-F238E27FC236}">
                <a16:creationId xmlns:a16="http://schemas.microsoft.com/office/drawing/2014/main" id="{5297DDAE-4375-EC62-3BF2-47755FF867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1" y="186267"/>
            <a:ext cx="115687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9pPr>
          </a:lstStyle>
          <a:p>
            <a:r>
              <a:rPr lang="zh-CN" altLang="en-US" sz="2400" b="1" dirty="0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硅基人</a:t>
            </a:r>
            <a:r>
              <a:rPr lang="en-US" altLang="zh-CN" sz="2400" b="1" dirty="0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2.0</a:t>
            </a:r>
            <a:r>
              <a:rPr lang="zh-CN" altLang="en-US" sz="2400" b="1" dirty="0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的使用手册</a:t>
            </a:r>
            <a:r>
              <a:rPr lang="en-US" altLang="zh-CN" sz="2400" b="1" dirty="0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—Sman</a:t>
            </a:r>
            <a:r>
              <a:rPr lang="zh-CN" altLang="en-US" sz="2400" b="1" dirty="0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和项目一体化发布，让产品具有</a:t>
            </a:r>
            <a:r>
              <a:rPr lang="en-US" altLang="zh-CN" sz="2400" b="1" dirty="0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AI</a:t>
            </a:r>
            <a:r>
              <a:rPr lang="zh-CN" altLang="en-US" sz="2400" b="1" dirty="0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的能力</a:t>
            </a:r>
            <a:r>
              <a:rPr lang="en-US" altLang="zh-CN" sz="2400" b="1" dirty="0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(</a:t>
            </a:r>
            <a:r>
              <a:rPr lang="zh-CN" altLang="en-US" sz="2400" b="1" dirty="0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重要理念</a:t>
            </a:r>
            <a:r>
              <a:rPr lang="en-US" altLang="zh-CN" sz="2400" b="1" dirty="0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)</a:t>
            </a:r>
          </a:p>
        </p:txBody>
      </p:sp>
      <p:sp>
        <p:nvSpPr>
          <p:cNvPr id="36" name="灯片编号占位符 2">
            <a:extLst>
              <a:ext uri="{FF2B5EF4-FFF2-40B4-BE49-F238E27FC236}">
                <a16:creationId xmlns:a16="http://schemas.microsoft.com/office/drawing/2014/main" id="{15B12CF2-F25F-1810-46A2-BC61AEFD352D}"/>
              </a:ext>
            </a:extLst>
          </p:cNvPr>
          <p:cNvSpPr txBox="1">
            <a:spLocks/>
          </p:cNvSpPr>
          <p:nvPr/>
        </p:nvSpPr>
        <p:spPr>
          <a:xfrm>
            <a:off x="11988800" y="8533041"/>
            <a:ext cx="3657600" cy="212796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9pPr>
          </a:lstStyle>
          <a:p>
            <a:fld id="{884269F9-B5CE-EB46-8536-1F9E4423A6BA}" type="slidenum">
              <a:rPr kumimoji="1" lang="zh-CN" altLang="en-US" sz="2400"/>
              <a:pPr/>
              <a:t>5</a:t>
            </a:fld>
            <a:endParaRPr kumimoji="1" lang="zh-CN" altLang="en-US" sz="24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7F6D434-611D-1B33-62F4-000E545F54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1132" y="647932"/>
            <a:ext cx="6774204" cy="5812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2947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89701F-A923-9380-D63F-EBEBD51A7E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35">
            <a:extLst>
              <a:ext uri="{FF2B5EF4-FFF2-40B4-BE49-F238E27FC236}">
                <a16:creationId xmlns:a16="http://schemas.microsoft.com/office/drawing/2014/main" id="{0969E693-A548-4AB6-3F8C-3402B7A8D2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1" y="186267"/>
            <a:ext cx="101832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9pPr>
          </a:lstStyle>
          <a:p>
            <a:r>
              <a:rPr lang="zh-CN" altLang="en-US" sz="2400" b="1" dirty="0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硅基人</a:t>
            </a:r>
            <a:r>
              <a:rPr lang="en-US" altLang="zh-CN" sz="2400" b="1" dirty="0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2.0</a:t>
            </a:r>
            <a:r>
              <a:rPr lang="zh-CN" altLang="en-US" sz="2400" b="1" dirty="0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的使用手册</a:t>
            </a:r>
            <a:r>
              <a:rPr lang="en-US" altLang="zh-CN" sz="2400" b="1" dirty="0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—</a:t>
            </a:r>
            <a:r>
              <a:rPr lang="zh-CN" altLang="en-US" sz="2400" b="1" dirty="0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在微信上操作你的</a:t>
            </a:r>
            <a:r>
              <a:rPr lang="en-US" altLang="zh-CN" sz="2400" b="1" dirty="0" err="1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sman</a:t>
            </a:r>
            <a:endParaRPr lang="en-US" altLang="zh-CN" sz="2400" b="1" dirty="0">
              <a:solidFill>
                <a:srgbClr val="1E53A4"/>
              </a:solidFill>
              <a:latin typeface="微软雅黑" panose="020B0503020204020204" charset="-122"/>
              <a:ea typeface="微软雅黑" panose="020B0503020204020204" charset="-122"/>
              <a:sym typeface="楷体" panose="02010609060101010101" pitchFamily="49" charset="-122"/>
            </a:endParaRPr>
          </a:p>
        </p:txBody>
      </p:sp>
      <p:sp>
        <p:nvSpPr>
          <p:cNvPr id="36" name="灯片编号占位符 2">
            <a:extLst>
              <a:ext uri="{FF2B5EF4-FFF2-40B4-BE49-F238E27FC236}">
                <a16:creationId xmlns:a16="http://schemas.microsoft.com/office/drawing/2014/main" id="{7651BF05-48CF-8C60-82A5-08F5F740F66F}"/>
              </a:ext>
            </a:extLst>
          </p:cNvPr>
          <p:cNvSpPr txBox="1">
            <a:spLocks/>
          </p:cNvSpPr>
          <p:nvPr/>
        </p:nvSpPr>
        <p:spPr>
          <a:xfrm>
            <a:off x="11988800" y="8533041"/>
            <a:ext cx="3657600" cy="212796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9pPr>
          </a:lstStyle>
          <a:p>
            <a:fld id="{884269F9-B5CE-EB46-8536-1F9E4423A6BA}" type="slidenum">
              <a:rPr kumimoji="1" lang="zh-CN" altLang="en-US" sz="2400"/>
              <a:pPr/>
              <a:t>6</a:t>
            </a:fld>
            <a:endParaRPr kumimoji="1" lang="zh-CN" altLang="en-US" sz="2400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E615493-855E-9040-B1BE-B1DB50F524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893" y="868059"/>
            <a:ext cx="7332214" cy="5803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7198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16576E-78D8-D3C9-577A-41E30643E2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35">
            <a:extLst>
              <a:ext uri="{FF2B5EF4-FFF2-40B4-BE49-F238E27FC236}">
                <a16:creationId xmlns:a16="http://schemas.microsoft.com/office/drawing/2014/main" id="{11F85C12-1FAA-E236-EC74-9978F539BA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1" y="186267"/>
            <a:ext cx="101832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9pPr>
          </a:lstStyle>
          <a:p>
            <a:r>
              <a:rPr lang="zh-CN" altLang="en-US" sz="2400" b="1" dirty="0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硅基人</a:t>
            </a:r>
            <a:r>
              <a:rPr lang="en-US" altLang="zh-CN" sz="2400" b="1" dirty="0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2.0</a:t>
            </a:r>
            <a:r>
              <a:rPr lang="zh-CN" altLang="en-US" sz="2400" b="1" dirty="0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的使用手册</a:t>
            </a:r>
            <a:r>
              <a:rPr lang="en-US" altLang="zh-CN" sz="2400" b="1" dirty="0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—</a:t>
            </a:r>
            <a:r>
              <a:rPr lang="zh-CN" altLang="en-US" sz="2400" b="1" dirty="0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定时任务</a:t>
            </a:r>
            <a:endParaRPr lang="en-US" altLang="zh-CN" sz="2400" b="1" dirty="0">
              <a:solidFill>
                <a:srgbClr val="1E53A4"/>
              </a:solidFill>
              <a:latin typeface="微软雅黑" panose="020B0503020204020204" charset="-122"/>
              <a:ea typeface="微软雅黑" panose="020B0503020204020204" charset="-122"/>
              <a:sym typeface="楷体" panose="02010609060101010101" pitchFamily="49" charset="-122"/>
            </a:endParaRPr>
          </a:p>
        </p:txBody>
      </p:sp>
      <p:sp>
        <p:nvSpPr>
          <p:cNvPr id="36" name="灯片编号占位符 2">
            <a:extLst>
              <a:ext uri="{FF2B5EF4-FFF2-40B4-BE49-F238E27FC236}">
                <a16:creationId xmlns:a16="http://schemas.microsoft.com/office/drawing/2014/main" id="{899A32C4-510D-E22E-C9E3-5BCCEBE0CE52}"/>
              </a:ext>
            </a:extLst>
          </p:cNvPr>
          <p:cNvSpPr txBox="1">
            <a:spLocks/>
          </p:cNvSpPr>
          <p:nvPr/>
        </p:nvSpPr>
        <p:spPr>
          <a:xfrm>
            <a:off x="11988800" y="8533041"/>
            <a:ext cx="3657600" cy="212796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9pPr>
          </a:lstStyle>
          <a:p>
            <a:fld id="{884269F9-B5CE-EB46-8536-1F9E4423A6BA}" type="slidenum">
              <a:rPr kumimoji="1" lang="zh-CN" altLang="en-US" sz="2400"/>
              <a:pPr/>
              <a:t>7</a:t>
            </a:fld>
            <a:endParaRPr kumimoji="1" lang="zh-CN" altLang="en-US" sz="24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C25EFB1-34A4-429C-912E-CDCAE9CD8B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120" y="1021418"/>
            <a:ext cx="10800000" cy="324761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BA61811-A8F1-1A7F-2B31-47B5E5E6A1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725" y="4596803"/>
            <a:ext cx="7742857" cy="12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9324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0979E7-E958-33AE-4051-360C814AB5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35">
            <a:extLst>
              <a:ext uri="{FF2B5EF4-FFF2-40B4-BE49-F238E27FC236}">
                <a16:creationId xmlns:a16="http://schemas.microsoft.com/office/drawing/2014/main" id="{50FD6615-B73A-1C19-57D7-345D1F2570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1" y="186267"/>
            <a:ext cx="101832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9pPr>
          </a:lstStyle>
          <a:p>
            <a:r>
              <a:rPr lang="zh-CN" altLang="en-US" sz="2400" b="1" dirty="0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硅基人</a:t>
            </a:r>
            <a:r>
              <a:rPr lang="en-US" altLang="zh-CN" sz="2400" b="1" dirty="0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2.0</a:t>
            </a:r>
            <a:r>
              <a:rPr lang="zh-CN" altLang="en-US" sz="2400" b="1" dirty="0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的使用手册</a:t>
            </a:r>
            <a:r>
              <a:rPr lang="en-US" altLang="zh-CN" sz="2400" b="1" dirty="0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—</a:t>
            </a:r>
            <a:r>
              <a:rPr lang="zh-CN" altLang="en-US" sz="2400" b="1" dirty="0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地球路径</a:t>
            </a:r>
            <a:r>
              <a:rPr lang="en-US" altLang="zh-CN" sz="2400" b="1" dirty="0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(</a:t>
            </a:r>
            <a:r>
              <a:rPr lang="zh-CN" altLang="en-US" sz="2400" b="1" dirty="0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重要理念</a:t>
            </a:r>
            <a:r>
              <a:rPr lang="en-US" altLang="zh-CN" sz="2400" b="1" dirty="0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)</a:t>
            </a:r>
          </a:p>
        </p:txBody>
      </p:sp>
      <p:sp>
        <p:nvSpPr>
          <p:cNvPr id="36" name="灯片编号占位符 2">
            <a:extLst>
              <a:ext uri="{FF2B5EF4-FFF2-40B4-BE49-F238E27FC236}">
                <a16:creationId xmlns:a16="http://schemas.microsoft.com/office/drawing/2014/main" id="{6951C986-E037-8795-7A1D-4A0C84B1FAE6}"/>
              </a:ext>
            </a:extLst>
          </p:cNvPr>
          <p:cNvSpPr txBox="1">
            <a:spLocks/>
          </p:cNvSpPr>
          <p:nvPr/>
        </p:nvSpPr>
        <p:spPr>
          <a:xfrm>
            <a:off x="11988800" y="8533041"/>
            <a:ext cx="3657600" cy="212796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9pPr>
          </a:lstStyle>
          <a:p>
            <a:fld id="{884269F9-B5CE-EB46-8536-1F9E4423A6BA}" type="slidenum">
              <a:rPr kumimoji="1" lang="zh-CN" altLang="en-US" sz="2400"/>
              <a:pPr/>
              <a:t>8</a:t>
            </a:fld>
            <a:endParaRPr kumimoji="1" lang="zh-CN" altLang="en-US" sz="24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A7F5F30-9461-43BF-AA14-28A0E7FBDB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588" y="759072"/>
            <a:ext cx="9972009" cy="5912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5444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A2ECF5-14A1-7774-83D2-B49AF7668F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35">
            <a:extLst>
              <a:ext uri="{FF2B5EF4-FFF2-40B4-BE49-F238E27FC236}">
                <a16:creationId xmlns:a16="http://schemas.microsoft.com/office/drawing/2014/main" id="{65D32AED-6172-1251-8F46-6C031469CE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1" y="186267"/>
            <a:ext cx="101832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</a:defRPr>
            </a:lvl9pPr>
          </a:lstStyle>
          <a:p>
            <a:r>
              <a:rPr lang="zh-CN" altLang="en-US" sz="2400" b="1" dirty="0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硅基人</a:t>
            </a:r>
            <a:r>
              <a:rPr lang="en-US" altLang="zh-CN" sz="2400" b="1" dirty="0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2.0</a:t>
            </a:r>
            <a:r>
              <a:rPr lang="zh-CN" altLang="en-US" sz="2400" b="1" dirty="0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的使用手册</a:t>
            </a:r>
            <a:r>
              <a:rPr lang="en-US" altLang="zh-CN" sz="2400" b="1" dirty="0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—</a:t>
            </a:r>
            <a:r>
              <a:rPr lang="zh-CN" altLang="en-US" sz="2400" b="1" dirty="0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星图，让</a:t>
            </a:r>
            <a:r>
              <a:rPr lang="en-US" altLang="zh-CN" sz="2400" b="1" dirty="0" err="1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sman</a:t>
            </a:r>
            <a:r>
              <a:rPr lang="zh-CN" altLang="en-US" sz="2400" b="1" dirty="0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能力倍增</a:t>
            </a:r>
            <a:r>
              <a:rPr lang="en-US" altLang="zh-CN" sz="2400" b="1" dirty="0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(</a:t>
            </a:r>
            <a:r>
              <a:rPr lang="zh-CN" altLang="en-US" sz="2400" b="1" dirty="0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重要理念，开发中</a:t>
            </a:r>
            <a:r>
              <a:rPr lang="en-US" altLang="zh-CN" sz="2400" b="1" dirty="0">
                <a:solidFill>
                  <a:srgbClr val="1E53A4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pitchFamily="49" charset="-122"/>
              </a:rPr>
              <a:t>)</a:t>
            </a:r>
          </a:p>
        </p:txBody>
      </p:sp>
      <p:sp>
        <p:nvSpPr>
          <p:cNvPr id="36" name="灯片编号占位符 2">
            <a:extLst>
              <a:ext uri="{FF2B5EF4-FFF2-40B4-BE49-F238E27FC236}">
                <a16:creationId xmlns:a16="http://schemas.microsoft.com/office/drawing/2014/main" id="{7133BE88-E33E-4604-0B92-D22F1FF9EE97}"/>
              </a:ext>
            </a:extLst>
          </p:cNvPr>
          <p:cNvSpPr txBox="1">
            <a:spLocks/>
          </p:cNvSpPr>
          <p:nvPr/>
        </p:nvSpPr>
        <p:spPr>
          <a:xfrm>
            <a:off x="11988800" y="8533041"/>
            <a:ext cx="3657600" cy="212796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䑏䈷㑃㠵㍆㌶㜱㐴㜰" pitchFamily="34" charset="0"/>
                <a:ea typeface="䑏S PGothic" pitchFamily="34" charset="-128"/>
                <a:cs typeface="+mn-cs"/>
              </a:defRPr>
            </a:lvl9pPr>
          </a:lstStyle>
          <a:p>
            <a:fld id="{884269F9-B5CE-EB46-8536-1F9E4423A6BA}" type="slidenum">
              <a:rPr kumimoji="1" lang="zh-CN" altLang="en-US" sz="2400"/>
              <a:pPr/>
              <a:t>9</a:t>
            </a:fld>
            <a:endParaRPr kumimoji="1" lang="zh-CN" altLang="en-US" sz="24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7DAE1CB-03DE-BF0C-E0F7-BED3E3C679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416" y="647932"/>
            <a:ext cx="10183284" cy="6042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4220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9527</TotalTime>
  <Words>296</Words>
  <Application>Microsoft Office PowerPoint</Application>
  <PresentationFormat>宽屏</PresentationFormat>
  <Paragraphs>39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等线</vt:lpstr>
      <vt:lpstr>等线 Light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rexouyang(欧阳江平)</dc:creator>
  <cp:lastModifiedBy>欧阳江平</cp:lastModifiedBy>
  <cp:revision>697</cp:revision>
  <dcterms:created xsi:type="dcterms:W3CDTF">2025-10-20T11:22:40Z</dcterms:created>
  <dcterms:modified xsi:type="dcterms:W3CDTF">2026-04-28T08:49:52Z</dcterms:modified>
</cp:coreProperties>
</file>