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5cc97035742746de" /><Relationship Type="http://schemas.openxmlformats.org/package/2006/relationships/metadata/core-properties" Target="/docProps/core.xml" Id="Rab3e1bdd30a34b72" /><Relationship Type="http://schemas.openxmlformats.org/officeDocument/2006/relationships/extended-properties" Target="/docProps/app.xml" Id="Rae798f0837304122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4375513bf60440f6"/>
    <p:sldId id="257" r:id="R18b23d94867940c7"/>
    <p:sldId id="258" r:id="R458c5d0bd87940f7"/>
    <p:sldId id="259" r:id="R24ec9e3559324d65"/>
    <p:sldId id="260" r:id="R0d08421419744847"/>
    <p:sldId id="261" r:id="Rcd0a505f66264dd7"/>
    <p:sldId id="262" r:id="R6f2019e658d940bd"/>
    <p:sldId id="263" r:id="Rcffd48c43eaf482e"/>
    <p:sldId id="264" r:id="R138921b75d3f4581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4375513bf60440f6" /><Relationship Type="http://schemas.openxmlformats.org/officeDocument/2006/relationships/slide" Target="/ppt/slides/slide2.xml" Id="R18b23d94867940c7" /><Relationship Type="http://schemas.openxmlformats.org/officeDocument/2006/relationships/slide" Target="/ppt/slides/slide3.xml" Id="R458c5d0bd87940f7" /><Relationship Type="http://schemas.openxmlformats.org/officeDocument/2006/relationships/slide" Target="/ppt/slides/slide4.xml" Id="R24ec9e3559324d65" /><Relationship Type="http://schemas.openxmlformats.org/officeDocument/2006/relationships/slide" Target="/ppt/slides/slide5.xml" Id="R0d08421419744847" /><Relationship Type="http://schemas.openxmlformats.org/officeDocument/2006/relationships/slide" Target="/ppt/slides/slide6.xml" Id="Rcd0a505f66264dd7" /><Relationship Type="http://schemas.openxmlformats.org/officeDocument/2006/relationships/slide" Target="/ppt/slides/slide7.xml" Id="R6f2019e658d940bd" /><Relationship Type="http://schemas.openxmlformats.org/officeDocument/2006/relationships/slide" Target="/ppt/slides/slide8.xml" Id="Rcffd48c43eaf482e" /><Relationship Type="http://schemas.openxmlformats.org/officeDocument/2006/relationships/slide" Target="/ppt/slides/slide9.xml" Id="R138921b75d3f4581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ab41c0b24df4062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36551e85277426b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ef43bc73eef4fb6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e2e2b829243469a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f697039326c4abb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2df154c0e64747a7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0ff3d72a6c473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83409242224c0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b2bec2b5c84b7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3dbe402d3fa4d7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560bf209eeb4b8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674b9c6a910463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cbe508174e64a51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8c61f2ec0a64a34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d519d1ed3d4c48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386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Transition Timing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00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fade-fast (legacy @spd)</a:t>
            </a:r>
          </a:p>
        </p:txBody>
      </p:sp>
    </p:spTree>
  </p:cSld>
  <p:transition spd="fast">
    <p:fade/>
  </p:transition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5B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fade-med  (legacy @spd)</a:t>
            </a:r>
          </a:p>
        </p:txBody>
      </p:sp>
    </p:spTree>
  </p:cSld>
  <p:transition spd="med">
    <p:fade/>
  </p:transition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fade-slow (legacy @spd)</a:t>
            </a:r>
          </a:p>
        </p:txBody>
      </p:sp>
    </p:spTree>
  </p:cSld>
  <p:transition spd="slow">
    <p:fade/>
  </p:transition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fade-500ms</a:t>
            </a:r>
          </a:p>
        </p:txBody>
      </p:sp>
    </p:spTree>
  </p:cSld>
  <p:transition xmlns:p14="http://schemas.microsoft.com/office/powerpoint/2010/main" p14:dur="500">
    <p:fade/>
  </p:transition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fade-1500ms</a:t>
            </a:r>
          </a:p>
        </p:txBody>
      </p:sp>
    </p:spTree>
  </p:cSld>
  <p:transition xmlns:p14="http://schemas.microsoft.com/office/powerpoint/2010/main" p14:dur="1500">
    <p:fade/>
  </p:transition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0404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fade-3000ms</a:t>
            </a:r>
          </a:p>
        </p:txBody>
      </p:sp>
    </p:spTree>
  </p:cSld>
  <p:transition xmlns:p14="http://schemas.microsoft.com/office/powerpoint/2010/main" p14:dur="3000">
    <p:fade/>
  </p:transition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F8F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3600" b="1">
                <a:solidFill>
                  <a:srgbClr val="FFFFFF"/>
                </a:solidFill>
              </a:rPr>
              <a:t>advanceTime=2000  (auto-advance after 2s)</a:t>
            </a:r>
          </a:p>
        </p:txBody>
      </p:sp>
    </p:spTree>
  </p:cSld>
  <p:transition advTm="2000">
    <p:fade/>
  </p:transition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3600" b="1">
                <a:solidFill>
                  <a:srgbClr val="FFFFFF"/>
                </a:solidFill>
              </a:rPr>
              <a:t>advanceClick=false  (no click advance)</a:t>
            </a:r>
          </a:p>
        </p:txBody>
      </p:sp>
    </p:spTree>
  </p:cSld>
  <p:transition advClick="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2026-05-18T18:30:39Z</dcterms:created>
  <cp:lastModifiedBy>OfficeCLI</cp:lastModifiedBy>
  <dcterms:modified xsi:type="dcterms:W3CDTF">2026-05-18T18:30:39Z</dcterms:modified>
</cp:coreProperties>
</file>