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7dd05ef279984873" /><Relationship Type="http://schemas.openxmlformats.org/package/2006/relationships/metadata/core-properties" Target="/docProps/core.xml" Id="Rea7c215c02b84d73" /><Relationship Type="http://schemas.openxmlformats.org/officeDocument/2006/relationships/extended-properties" Target="/docProps/app.xml" Id="R3809519aa7e84a29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0a91c9de69574769"/>
    <p:sldId id="257" r:id="Re183aea8970f4425"/>
    <p:sldId id="258" r:id="R24d231c83a2c4bd5"/>
    <p:sldId id="259" r:id="R91fb0e565aa147f4"/>
    <p:sldId id="260" r:id="R9f3dab2c2bc64956"/>
    <p:sldId id="261" r:id="Rd94812d213af431b"/>
    <p:sldId id="262" r:id="Ra0c9759b9be04a25"/>
    <p:sldId id="263" r:id="R369a898063194e37"/>
    <p:sldId id="264" r:id="Re0043eea1bec4569"/>
    <p:sldId id="265" r:id="R50c8abed69ff4b11"/>
    <p:sldId id="266" r:id="R5e23108b82d64237"/>
    <p:sldId id="267" r:id="R78b2763a471147c2"/>
    <p:sldId id="268" r:id="Rebcbc9510c7a44d6"/>
    <p:sldId id="269" r:id="Rd1e0ae86e7cb4b3c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0a91c9de69574769" /><Relationship Type="http://schemas.openxmlformats.org/officeDocument/2006/relationships/slide" Target="/ppt/slides/slide2.xml" Id="Re183aea8970f4425" /><Relationship Type="http://schemas.openxmlformats.org/officeDocument/2006/relationships/slide" Target="/ppt/slides/slide3.xml" Id="R24d231c83a2c4bd5" /><Relationship Type="http://schemas.openxmlformats.org/officeDocument/2006/relationships/slide" Target="/ppt/slides/slide4.xml" Id="R91fb0e565aa147f4" /><Relationship Type="http://schemas.openxmlformats.org/officeDocument/2006/relationships/slide" Target="/ppt/slides/slide5.xml" Id="R9f3dab2c2bc64956" /><Relationship Type="http://schemas.openxmlformats.org/officeDocument/2006/relationships/slide" Target="/ppt/slides/slide6.xml" Id="Rd94812d213af431b" /><Relationship Type="http://schemas.openxmlformats.org/officeDocument/2006/relationships/slide" Target="/ppt/slides/slide7.xml" Id="Ra0c9759b9be04a25" /><Relationship Type="http://schemas.openxmlformats.org/officeDocument/2006/relationships/slide" Target="/ppt/slides/slide8.xml" Id="R369a898063194e37" /><Relationship Type="http://schemas.openxmlformats.org/officeDocument/2006/relationships/slide" Target="/ppt/slides/slide9.xml" Id="Re0043eea1bec4569" /><Relationship Type="http://schemas.openxmlformats.org/officeDocument/2006/relationships/slide" Target="/ppt/slides/slide10.xml" Id="R50c8abed69ff4b11" /><Relationship Type="http://schemas.openxmlformats.org/officeDocument/2006/relationships/slide" Target="/ppt/slides/slide11.xml" Id="R5e23108b82d64237" /><Relationship Type="http://schemas.openxmlformats.org/officeDocument/2006/relationships/slide" Target="/ppt/slides/slide12.xml" Id="R78b2763a471147c2" /><Relationship Type="http://schemas.openxmlformats.org/officeDocument/2006/relationships/slide" Target="/ppt/slides/slide13.xml" Id="Rebcbc9510c7a44d6" /><Relationship Type="http://schemas.openxmlformats.org/officeDocument/2006/relationships/slide" Target="/ppt/slides/slide14.xml" Id="Rd1e0ae86e7cb4b3c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5c1be25d41343f8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3ab4da4bad04c2d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d4e03041d6b44f2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b509b782a394e82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7e344ef4c33401f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9ff0b35b4e074872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fb39c380c14c03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dace2b99c0e45d5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f5f3d2be7d948f3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0aedb2230e48d3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81b54b0c02d4e5c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480fc69868f4ef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be8653a8eba486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0d4eba69a924ab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fb1bd5ff1cb499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d186bb46f0437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bedf8900a84de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60af6896838414a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3c27854b7544fe9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b07c5730974448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386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Shape Transitions</a:t>
            </a:r>
          </a:p>
        </p:txBody>
      </p:sp>
    </p:spTree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wheel-1 (1 spokes)</a:t>
            </a:r>
          </a:p>
        </p:txBody>
      </p:sp>
    </p:spTree>
  </p:cSld>
  <p:transition>
    <p:wheel spokes="1"/>
  </p:transition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wheel-2 (2 spokes)</a:t>
            </a:r>
          </a:p>
        </p:txBody>
      </p:sp>
    </p:spTree>
  </p:cSld>
  <p:transition>
    <p:wheel spokes="2"/>
  </p:transition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wheel-3 (3 spokes)</a:t>
            </a:r>
          </a:p>
        </p:txBody>
      </p:sp>
    </p:spTree>
  </p:cSld>
  <p:transition>
    <p:wheel spokes="3"/>
  </p:transition>
</p:sld>
</file>

<file path=ppt/slides/slide1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wheel-4 (4 spokes)</a:t>
            </a:r>
          </a:p>
        </p:txBody>
      </p:sp>
    </p:spTree>
  </p:cSld>
  <p:transition>
    <p:wheel spokes="4"/>
  </p:transition>
</p:sld>
</file>

<file path=ppt/slides/slide1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wheel-8 (8 spokes)</a:t>
            </a:r>
          </a:p>
        </p:txBody>
      </p:sp>
    </p:spTree>
  </p:cSld>
  <p:transition>
    <p:wheel spokes="8"/>
  </p:transition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000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circle</a:t>
            </a:r>
          </a:p>
        </p:txBody>
      </p:sp>
    </p:spTree>
  </p:cSld>
  <p:transition>
    <p:circle/>
  </p:transition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000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diamond</a:t>
            </a:r>
          </a:p>
        </p:txBody>
      </p:sp>
    </p:spTree>
  </p:cSld>
  <p:transition>
    <p:diamond/>
  </p:transition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000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plus</a:t>
            </a:r>
          </a:p>
        </p:txBody>
      </p:sp>
    </p:spTree>
  </p:cSld>
  <p:transition>
    <p:plus/>
  </p:transition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000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wedge</a:t>
            </a:r>
          </a:p>
        </p:txBody>
      </p:sp>
    </p:spTree>
  </p:cSld>
  <p:transition>
    <p:wedge/>
  </p:transition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75B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zoom-in</a:t>
            </a:r>
          </a:p>
        </p:txBody>
      </p:sp>
    </p:spTree>
  </p:cSld>
  <p:transition>
    <p:zoom dir="in"/>
  </p:transition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75B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zoom-out</a:t>
            </a:r>
          </a:p>
        </p:txBody>
      </p:sp>
    </p:spTree>
  </p:cSld>
  <p:transition>
    <p:zoom dir="out"/>
  </p:transition>
</p:sld>
</file>

<file path=ppt/slides/slide8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1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75B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box-in</a:t>
            </a:r>
          </a:p>
        </p:txBody>
      </p:sp>
    </p:spTree>
  </p:cSld>
  <mc:AlternateContent>
    <mc:Choice Requires="p15">
      <p:transition xmlns:p15="http://schemas.microsoft.com/office/powerpoint/2012/main">
        <p15:prstTrans prst="box"/>
      </p:transition>
    </mc:Choice>
    <mc:Fallback>
      <p:transition>
        <p:fade/>
      </p:transition>
    </mc:Fallback>
  </mc:AlternateContent>
</p:sld>
</file>

<file path=ppt/slides/slide9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1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75B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box-out</a:t>
            </a:r>
          </a:p>
        </p:txBody>
      </p:sp>
    </p:spTree>
  </p:cSld>
  <mc:AlternateContent>
    <mc:Choice Requires="p15">
      <p:transition xmlns:p15="http://schemas.microsoft.com/office/powerpoint/2012/main">
        <p15:prstTrans prst="box" invX="1" invY="1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2026-05-18T18:52:12Z</dcterms:created>
  <cp:lastModifiedBy>OfficeCLI</cp:lastModifiedBy>
  <dcterms:modified xsi:type="dcterms:W3CDTF">2026-05-18T18:52:12Z</dcterms:modified>
</cp:coreProperties>
</file>