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97ff0da2a944f5c" /><Relationship Type="http://schemas.openxmlformats.org/package/2006/relationships/metadata/core-properties" Target="/docProps/core.xml" Id="R6b455e1ea53349cf" /><Relationship Type="http://schemas.openxmlformats.org/officeDocument/2006/relationships/extended-properties" Target="/docProps/app.xml" Id="Rb905369ab59c46c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ae16b58f70e4029"/>
    <p:sldId id="257" r:id="Rf9092f18db524b0b"/>
    <p:sldId id="258" r:id="R6918e25258a449ac"/>
    <p:sldId id="259" r:id="Rc3f0b5c0504d47ab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ae16b58f70e4029" /><Relationship Type="http://schemas.openxmlformats.org/officeDocument/2006/relationships/slide" Target="/ppt/slides/slide2.xml" Id="Rf9092f18db524b0b" /><Relationship Type="http://schemas.openxmlformats.org/officeDocument/2006/relationships/slide" Target="/ppt/slides/slide3.xml" Id="R6918e25258a449ac" /><Relationship Type="http://schemas.openxmlformats.org/officeDocument/2006/relationships/slide" Target="/ppt/slides/slide4.xml" Id="Rc3f0b5c0504d47ab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7f641ad9f5c49c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d2acfd56e16453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ee34924c95b462e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9ce551c68a44ec8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c73986903214df4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3f88ecbd08a247ed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29517e29d844c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b6e11006cc404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d33843de23444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8bc661cbb442da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Random Transitions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newsflash</a:t>
            </a:r>
          </a:p>
        </p:txBody>
      </p:sp>
    </p:spTree>
  </p:cSld>
  <p:transition>
    <p:newsflash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random (re-rolls each play)</a:t>
            </a:r>
          </a:p>
        </p:txBody>
      </p:sp>
    </p:spTree>
  </p:cSld>
  <p:transition>
    <p:random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random (different again)</a:t>
            </a:r>
          </a:p>
        </p:txBody>
      </p:sp>
    </p:spTree>
  </p:cSld>
  <p:transition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2026-05-18T18:30:35Z</dcterms:created>
  <cp:lastModifiedBy>OfficeCLI</cp:lastModifiedBy>
  <dcterms:modified xsi:type="dcterms:W3CDTF">2026-05-18T18:30:35Z</dcterms:modified>
</cp:coreProperties>
</file>