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ecb73f435f684b34" /><Relationship Type="http://schemas.openxmlformats.org/package/2006/relationships/metadata/core-properties" Target="/docProps/core.xml" Id="Rfe426092b9094b11" /><Relationship Type="http://schemas.openxmlformats.org/officeDocument/2006/relationships/extended-properties" Target="/docProps/app.xml" Id="R0e7e4bf3742a498d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fd02471a46e84fc6"/>
    <p:sldId id="257" r:id="Rda4e08c9f5024eaa"/>
    <p:sldId id="258" r:id="Rbbf1745752184d11"/>
    <p:sldId id="259" r:id="Rf77aaaccf174467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fd02471a46e84fc6" /><Relationship Type="http://schemas.openxmlformats.org/officeDocument/2006/relationships/slide" Target="/ppt/slides/slide2.xml" Id="Rda4e08c9f5024eaa" /><Relationship Type="http://schemas.openxmlformats.org/officeDocument/2006/relationships/slide" Target="/ppt/slides/slide3.xml" Id="Rbbf1745752184d11" /><Relationship Type="http://schemas.openxmlformats.org/officeDocument/2006/relationships/slide" Target="/ppt/slides/slide4.xml" Id="Rf77aaaccf174467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b54b43f9d5440d2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c15555d76614622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2be48f58cfe4ca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526eecfc87b4fbb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1fe1798736843f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85ae0f9685a48ac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e2c88c300145f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7857201466463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5274f5648d45c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6ae4064be34dc2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</a:rPr>
              <a:t>Morph</a:t>
            </a:r>
          </a:p>
        </p:txBody>
      </p:sp>
      <p:sp>
        <p:nvSpPr>
          <p:cNvPr id="10002" name="!!morphBall"/>
          <p:cNvSpPr/>
          <p:nvPr/>
        </p:nvSpPr>
        <p:spPr>
          <a:xfrm xmlns:a="http://schemas.openxmlformats.org/drawingml/2006/main">
            <a:off x="720000" y="5040000"/>
            <a:ext cx="1080000" cy="10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C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</p:spTree>
  </p:cSld>
</p:sld>
</file>

<file path=ppt/slides/slide2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spTree>
      <p:nvGrpSpPr>
        <p:cNvPr id="1" name=""/>
        <p:cNvGrpSpPr/>
        <p:nvPr/>
      </p:nvGrpSpPr>
      <p:grpSpPr/>
      <p:sp>
        <p:nvSpPr>
          <p:cNvPr id="10003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4" name="TextBox 2"/>
          <p:cNvSpPr txBox="1"/>
          <p:nvPr/>
        </p:nvSpPr>
        <p:spPr>
          <a:xfrm xmlns:a="http://schemas.openxmlformats.org/drawingml/2006/main">
            <a:off x="720000" y="720000"/>
            <a:ext cx="107532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morph (byobject — default)</a:t>
            </a:r>
          </a:p>
        </p:txBody>
      </p:sp>
      <p:sp>
        <p:nvSpPr>
          <p:cNvPr id="10005" name="!!morphBall"/>
          <p:cNvSpPr/>
          <p:nvPr/>
        </p:nvSpPr>
        <p:spPr>
          <a:xfrm xmlns:a="http://schemas.openxmlformats.org/drawingml/2006/main">
            <a:off x="5400000" y="3600000"/>
            <a:ext cx="2160000" cy="216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C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720000"/>
            <a:ext cx="107532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morph byword tweens words</a:t>
            </a:r>
          </a:p>
        </p:txBody>
      </p:sp>
      <p:sp>
        <p:nvSpPr>
          <p:cNvPr id="10008" name="!!morphBall"/>
          <p:cNvSpPr/>
          <p:nvPr/>
        </p:nvSpPr>
        <p:spPr>
          <a:xfrm xmlns:a="http://schemas.openxmlformats.org/drawingml/2006/main">
            <a:off x="9720000" y="5040000"/>
            <a:ext cx="1080000" cy="10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C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Word"/>
      </p:transition>
    </mc:Choice>
    <mc:Fallback>
      <p:transition>
        <p:fade/>
      </p:transition>
    </mc:Fallback>
  </mc:AlternateContent>
</p:sld>
</file>

<file path=ppt/slides/slide4.xml><?xml version="1.0" encoding="utf-8"?>
<p:sld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spTree>
      <p:nvGrpSpPr>
        <p:cNvPr id="1" name=""/>
        <p:cNvGrpSpPr/>
        <p:nvPr/>
      </p:nvGrpSpPr>
      <p:grpSpPr/>
      <p:sp>
        <p:nvSpPr>
          <p:cNvPr id="10009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0" name="TextBox 2"/>
          <p:cNvSpPr txBox="1"/>
          <p:nvPr/>
        </p:nvSpPr>
        <p:spPr>
          <a:xfrm xmlns:a="http://schemas.openxmlformats.org/drawingml/2006/main">
            <a:off x="720000" y="720000"/>
            <a:ext cx="10753200" cy="108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bychar tweens letters</a:t>
            </a:r>
          </a:p>
        </p:txBody>
      </p:sp>
      <p:sp>
        <p:nvSpPr>
          <p:cNvPr id="10011" name="!!morphBall"/>
          <p:cNvSpPr/>
          <p:nvPr/>
        </p:nvSpPr>
        <p:spPr>
          <a:xfrm xmlns:a="http://schemas.openxmlformats.org/drawingml/2006/main">
            <a:off x="5040000" y="5040000"/>
            <a:ext cx="1440000" cy="14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C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Char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2026-05-18T18:30:47Z</dcterms:created>
  <cp:lastModifiedBy>OfficeCLI</cp:lastModifiedBy>
  <dcterms:modified xsi:type="dcterms:W3CDTF">2026-05-18T18:30:47Z</dcterms:modified>
</cp:coreProperties>
</file>