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8dc312b3aec640a6" /><Relationship Type="http://schemas.openxmlformats.org/package/2006/relationships/metadata/core-properties" Target="/docProps/core.xml" Id="R2d284ea1c5914dbf" /><Relationship Type="http://schemas.openxmlformats.org/officeDocument/2006/relationships/extended-properties" Target="/docProps/app.xml" Id="Rbe3d6e33c3ec4af1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cbeb1345e6ae45b3"/>
    <p:sldId id="257" r:id="R310de5851eca4bae"/>
    <p:sldId id="258" r:id="R236d45f7ea204409"/>
    <p:sldId id="259" r:id="R8fa2709c2a434c8e"/>
    <p:sldId id="260" r:id="R143dc4d28f224b69"/>
    <p:sldId id="261" r:id="R290bdafbb0e24011"/>
    <p:sldId id="262" r:id="R400683665f6d4226"/>
    <p:sldId id="263" r:id="Rf213812df94b48b4"/>
    <p:sldId id="264" r:id="R3af0d2309b584614"/>
    <p:sldId id="265" r:id="Rabb0f315657d494f"/>
    <p:sldId id="266" r:id="Rdd21b994108b4b4a"/>
    <p:sldId id="267" r:id="R5dabe8ddb7b843de"/>
    <p:sldId id="268" r:id="R78d0dabef640475b"/>
    <p:sldId id="269" r:id="Rdb8ae4b9289e48ce"/>
    <p:sldId id="270" r:id="Rf3074503b1354e10"/>
    <p:sldId id="271" r:id="Ree85f68fd6df45bc"/>
    <p:sldId id="272" r:id="R26228eb7af5a4ed5"/>
    <p:sldId id="273" r:id="R6beee7ff2c10483a"/>
    <p:sldId id="274" r:id="R0c31b885a14f42ca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cbeb1345e6ae45b3" /><Relationship Type="http://schemas.openxmlformats.org/officeDocument/2006/relationships/slide" Target="/ppt/slides/slide2.xml" Id="R310de5851eca4bae" /><Relationship Type="http://schemas.openxmlformats.org/officeDocument/2006/relationships/slide" Target="/ppt/slides/slide3.xml" Id="R236d45f7ea204409" /><Relationship Type="http://schemas.openxmlformats.org/officeDocument/2006/relationships/slide" Target="/ppt/slides/slide4.xml" Id="R8fa2709c2a434c8e" /><Relationship Type="http://schemas.openxmlformats.org/officeDocument/2006/relationships/slide" Target="/ppt/slides/slide5.xml" Id="R143dc4d28f224b69" /><Relationship Type="http://schemas.openxmlformats.org/officeDocument/2006/relationships/slide" Target="/ppt/slides/slide6.xml" Id="R290bdafbb0e24011" /><Relationship Type="http://schemas.openxmlformats.org/officeDocument/2006/relationships/slide" Target="/ppt/slides/slide7.xml" Id="R400683665f6d4226" /><Relationship Type="http://schemas.openxmlformats.org/officeDocument/2006/relationships/slide" Target="/ppt/slides/slide8.xml" Id="Rf213812df94b48b4" /><Relationship Type="http://schemas.openxmlformats.org/officeDocument/2006/relationships/slide" Target="/ppt/slides/slide9.xml" Id="R3af0d2309b584614" /><Relationship Type="http://schemas.openxmlformats.org/officeDocument/2006/relationships/slide" Target="/ppt/slides/slide10.xml" Id="Rabb0f315657d494f" /><Relationship Type="http://schemas.openxmlformats.org/officeDocument/2006/relationships/slide" Target="/ppt/slides/slide11.xml" Id="Rdd21b994108b4b4a" /><Relationship Type="http://schemas.openxmlformats.org/officeDocument/2006/relationships/slide" Target="/ppt/slides/slide12.xml" Id="R5dabe8ddb7b843de" /><Relationship Type="http://schemas.openxmlformats.org/officeDocument/2006/relationships/slide" Target="/ppt/slides/slide13.xml" Id="R78d0dabef640475b" /><Relationship Type="http://schemas.openxmlformats.org/officeDocument/2006/relationships/slide" Target="/ppt/slides/slide14.xml" Id="Rdb8ae4b9289e48ce" /><Relationship Type="http://schemas.openxmlformats.org/officeDocument/2006/relationships/slide" Target="/ppt/slides/slide15.xml" Id="Rf3074503b1354e10" /><Relationship Type="http://schemas.openxmlformats.org/officeDocument/2006/relationships/slide" Target="/ppt/slides/slide16.xml" Id="Ree85f68fd6df45bc" /><Relationship Type="http://schemas.openxmlformats.org/officeDocument/2006/relationships/slide" Target="/ppt/slides/slide17.xml" Id="R26228eb7af5a4ed5" /><Relationship Type="http://schemas.openxmlformats.org/officeDocument/2006/relationships/slide" Target="/ppt/slides/slide18.xml" Id="R6beee7ff2c10483a" /><Relationship Type="http://schemas.openxmlformats.org/officeDocument/2006/relationships/slide" Target="/ppt/slides/slide19.xml" Id="R0c31b885a14f42ca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45a580219e84e4b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d4738a5fa2e4e45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7931ac626074527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a82aa32a18541bb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b2124222b7d421d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fd8c6a7b724e4aa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6efd95a338403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ead1567733472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bdaa0170464283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3af9346f23403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391c2b00be4f53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1a92af0ce5492f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e6d6ab52f0489f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9151b2c8cc4d48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245b81e2d04337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aa8586e1354a57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cbe9f957ab42d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e0245e4be4452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b924321f43464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76d822848042f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f3a13b4ea645d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0bc83f111a4a2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82f1c9a260406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2d5dfc8f464471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23a157a93144f56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Modern (p15) Transitions</a:t>
            </a:r>
          </a:p>
        </p:txBody>
      </p:sp>
    </p:spTree>
  </p:cSld>
</p:sld>
</file>

<file path=ppt/slides/slide10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1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pageCurlDouble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ageCurlDouble"/>
      </p:transition>
    </mc:Choice>
    <mc:Fallback>
      <p:transition>
        <p:fade/>
      </p:transition>
    </mc:Fallback>
  </mc:AlternateContent>
</p:sld>
</file>

<file path=ppt/slides/slide11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pageCurlSingle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ageCurlSingle"/>
      </p:transition>
    </mc:Choice>
    <mc:Fallback>
      <p:transition>
        <p:fade/>
      </p:transition>
    </mc:Fallback>
  </mc:AlternateContent>
</p:sld>
</file>

<file path=ppt/slides/slide12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2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airplane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airplane"/>
      </p:transition>
    </mc:Choice>
    <mc:Fallback>
      <p:transition>
        <p:fade/>
      </p:transition>
    </mc:Fallback>
  </mc:AlternateContent>
</p:sld>
</file>

<file path=ppt/slides/slide13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2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origami</a:t>
            </a:r>
          </a:p>
        </p:txBody>
      </p:sp>
    </p:spTree>
  </p:cSld>
  <mc:AlternateContent>
    <mc:Choice Requires="p15">
      <p:transition xmlns:p15="http://schemas.microsoft.com/office/powerpoint/2012/main">
        <p15:prstTrans prst="origami"/>
      </p:transition>
    </mc:Choice>
    <mc:Fallback>
      <p:transition>
        <p:fade/>
      </p:transition>
    </mc:Fallback>
  </mc:AlternateContent>
</p:sld>
</file>

<file path=ppt/slides/slide14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2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wind-out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wind" invX="1"/>
      </p:transition>
    </mc:Choice>
    <mc:Fallback>
      <p:transition>
        <p:fade/>
      </p:transition>
    </mc:Fallback>
  </mc:AlternateContent>
</p:sld>
</file>

<file path=ppt/slides/slide15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2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peelOff-out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eelOff" invX="1"/>
      </p:transition>
    </mc:Choice>
    <mc:Fallback>
      <p:transition>
        <p:fade/>
      </p:transition>
    </mc:Fallback>
  </mc:AlternateContent>
</p:sld>
</file>

<file path=ppt/slides/slide16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pageCurlDouble-out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ageCurlDouble" invX="1"/>
      </p:transition>
    </mc:Choice>
    <mc:Fallback>
      <p:transition>
        <p:fade/>
      </p:transition>
    </mc:Fallback>
  </mc:AlternateContent>
</p:sld>
</file>

<file path=ppt/slides/slide17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3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airplane-out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airplane" invX="1"/>
      </p:transition>
    </mc:Choice>
    <mc:Fallback>
      <p:transition>
        <p:fade/>
      </p:transition>
    </mc:Fallback>
  </mc:AlternateContent>
</p:sld>
</file>

<file path=ppt/slides/slide18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3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origami-out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origami" invX="1"/>
      </p:transition>
    </mc:Choice>
    <mc:Fallback>
      <p:transition>
        <p:fade/>
      </p:transition>
    </mc:Fallback>
  </mc:AlternateContent>
</p:sld>
</file>

<file path=ppt/slides/slide19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3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fallOver-out</a:t>
            </a:r>
          </a:p>
        </p:txBody>
      </p:sp>
    </p:spTree>
  </p:cSld>
  <mc:AlternateContent>
    <mc:Choice Requires="p15">
      <p:transition xmlns:p15="http://schemas.microsoft.com/office/powerpoint/2012/main">
        <p15:prstTrans prst="fallOver" invX="1"/>
      </p:transition>
    </mc:Choice>
    <mc:Fallback>
      <p:transition>
        <p:fade/>
      </p:transition>
    </mc:Fallback>
  </mc:AlternateContent>
</p:sld>
</file>

<file path=ppt/slides/slide2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fallOver</a:t>
            </a:r>
          </a:p>
        </p:txBody>
      </p:sp>
    </p:spTree>
  </p:cSld>
  <mc:AlternateContent>
    <mc:Choice Requires="p15">
      <p:transition xmlns:p15="http://schemas.microsoft.com/office/powerpoint/2012/main">
        <p15:prstTrans prst="fallOver"/>
      </p:transition>
    </mc:Choice>
    <mc:Fallback>
      <p:transition>
        <p:fade/>
      </p:transition>
    </mc:Fallback>
  </mc:AlternateContent>
</p:sld>
</file>

<file path=ppt/slides/slide3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drape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drape"/>
      </p:transition>
    </mc:Choice>
    <mc:Fallback>
      <p:transition>
        <p:fade/>
      </p:transition>
    </mc:Fallback>
  </mc:AlternateContent>
</p:sld>
</file>

<file path=ppt/slides/slide4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curtains</a:t>
            </a:r>
          </a:p>
        </p:txBody>
      </p:sp>
    </p:spTree>
  </p:cSld>
  <mc:AlternateContent>
    <mc:Choice Requires="p15">
      <p:transition xmlns:p15="http://schemas.microsoft.com/office/powerpoint/2012/main">
        <p15:prstTrans prst="curtains"/>
      </p:transition>
    </mc:Choice>
    <mc:Fallback>
      <p:transition>
        <p:fade/>
      </p:transition>
    </mc:Fallback>
  </mc:AlternateContent>
</p:sld>
</file>

<file path=ppt/slides/slide5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wind</a:t>
            </a:r>
          </a:p>
        </p:txBody>
      </p:sp>
    </p:spTree>
  </p:cSld>
  <mc:AlternateContent>
    <mc:Choice Requires="p15">
      <p:transition xmlns:p15="http://schemas.microsoft.com/office/powerpoint/2012/main">
        <p15:prstTrans prst="wind"/>
      </p:transition>
    </mc:Choice>
    <mc:Fallback>
      <p:transition>
        <p:fade/>
      </p:transition>
    </mc:Fallback>
  </mc:AlternateContent>
</p:sld>
</file>

<file path=ppt/slides/slide6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prestige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restige"/>
      </p:transition>
    </mc:Choice>
    <mc:Fallback>
      <p:transition>
        <p:fade/>
      </p:transition>
    </mc:Fallback>
  </mc:AlternateContent>
</p:sld>
</file>

<file path=ppt/slides/slide7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1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fracture</a:t>
            </a:r>
          </a:p>
        </p:txBody>
      </p:sp>
    </p:spTree>
  </p:cSld>
  <mc:AlternateContent>
    <mc:Choice Requires="p15">
      <p:transition xmlns:p15="http://schemas.microsoft.com/office/powerpoint/2012/main">
        <p15:prstTrans prst="fracture"/>
      </p:transition>
    </mc:Choice>
    <mc:Fallback>
      <p:transition>
        <p:fade/>
      </p:transition>
    </mc:Fallback>
  </mc:AlternateContent>
</p:sld>
</file>

<file path=ppt/slides/slide8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1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crush</a:t>
            </a:r>
          </a:p>
        </p:txBody>
      </p:sp>
    </p:spTree>
  </p:cSld>
  <mc:AlternateContent>
    <mc:Choice Requires="p15">
      <p:transition xmlns:p15="http://schemas.microsoft.com/office/powerpoint/2012/main">
        <p15:prstTrans prst="crush"/>
      </p:transition>
    </mc:Choice>
    <mc:Fallback>
      <p:transition>
        <p:fade/>
      </p:transition>
    </mc:Fallback>
  </mc:AlternateContent>
</p:sld>
</file>

<file path=ppt/slides/slide9.xml><?xml version="1.0" encoding="utf-8"?>
<p:sld xmlns:p15="http://schemas.microsoft.com/office/powerpoint/2012/main" xmlns:mc="http://schemas.openxmlformats.org/markup-compatibility/2006" xmlns:p14="http://schemas.microsoft.com/office/powerpoint/2010/main" xmlns:p="http://schemas.openxmlformats.org/presentationml/2006/main" mc:Ignorable="p15">
  <p:cSld>
    <p:spTree>
      <p:nvGrpSpPr>
        <p:cNvPr id="1" name=""/>
        <p:cNvGrpSpPr/>
        <p:nvPr/>
      </p:nvGrpSpPr>
      <p:grpSpPr/>
      <p:sp>
        <p:nvSpPr>
          <p:cNvPr id="1001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peelOff</a:t>
            </a:r>
          </a:p>
        </p:txBody>
      </p:sp>
    </p:spTree>
  </p:cSld>
  <mc:AlternateContent>
    <mc:Choice Requires="p15">
      <p:transition xmlns:p15="http://schemas.microsoft.com/office/powerpoint/2012/main">
        <p15:prstTrans prst="peelOff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2026-05-18T19:45:34Z</dcterms:created>
  <cp:lastModifiedBy>OfficeCLI</cp:lastModifiedBy>
  <dcterms:modified xsi:type="dcterms:W3CDTF">2026-05-18T19:45:34Z</dcterms:modified>
</cp:coreProperties>
</file>