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37940d8a897b4bba" /><Relationship Type="http://schemas.openxmlformats.org/package/2006/relationships/metadata/core-properties" Target="/docProps/core.xml" Id="R2fd6ab0cd2444adf" /><Relationship Type="http://schemas.openxmlformats.org/officeDocument/2006/relationships/extended-properties" Target="/docProps/app.xml" Id="Reabb63ecd08947fe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ef513911b7c14c94"/>
    <p:sldId id="257" r:id="R5140933f86aa479b"/>
    <p:sldId id="258" r:id="R7a543e2f093c4fad"/>
    <p:sldId id="259" r:id="R900fa45e75cf47db"/>
    <p:sldId id="260" r:id="R99dd4893df4f42e3"/>
    <p:sldId id="261" r:id="Rb154578f04ee431b"/>
    <p:sldId id="262" r:id="Rd41b2c4ffe2947e3"/>
    <p:sldId id="263" r:id="R39f1c0e3e1e14601"/>
    <p:sldId id="264" r:id="R7044a777a18e48d0"/>
    <p:sldId id="265" r:id="Rcfe042106df44c88"/>
    <p:sldId id="266" r:id="Rcabe10f1e9dd4ad7"/>
    <p:sldId id="267" r:id="R3a56b7cb1bc14eab"/>
    <p:sldId id="268" r:id="R5e758e7e60c94ad2"/>
    <p:sldId id="269" r:id="R69607190b3744174"/>
    <p:sldId id="270" r:id="R088333624c4842ec"/>
    <p:sldId id="271" r:id="R1b5d5d544d5142ef"/>
    <p:sldId id="272" r:id="Rbcee5c76f9be4626"/>
    <p:sldId id="273" r:id="Ref6b874d44bc49bb"/>
    <p:sldId id="274" r:id="Rf7e1ca4344e94946"/>
    <p:sldId id="275" r:id="R8035f43cb94444e4"/>
    <p:sldId id="276" r:id="Rbde77ea162e2486f"/>
    <p:sldId id="277" r:id="R720ae6c46c3841d5"/>
    <p:sldId id="278" r:id="Re3854aeaeaba4c77"/>
    <p:sldId id="279" r:id="R6512e61928f24115"/>
    <p:sldId id="280" r:id="R0ca49df8ace5487d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ef513911b7c14c94" /><Relationship Type="http://schemas.openxmlformats.org/officeDocument/2006/relationships/slide" Target="/ppt/slides/slide2.xml" Id="R5140933f86aa479b" /><Relationship Type="http://schemas.openxmlformats.org/officeDocument/2006/relationships/slide" Target="/ppt/slides/slide3.xml" Id="R7a543e2f093c4fad" /><Relationship Type="http://schemas.openxmlformats.org/officeDocument/2006/relationships/slide" Target="/ppt/slides/slide4.xml" Id="R900fa45e75cf47db" /><Relationship Type="http://schemas.openxmlformats.org/officeDocument/2006/relationships/slide" Target="/ppt/slides/slide5.xml" Id="R99dd4893df4f42e3" /><Relationship Type="http://schemas.openxmlformats.org/officeDocument/2006/relationships/slide" Target="/ppt/slides/slide6.xml" Id="Rb154578f04ee431b" /><Relationship Type="http://schemas.openxmlformats.org/officeDocument/2006/relationships/slide" Target="/ppt/slides/slide7.xml" Id="Rd41b2c4ffe2947e3" /><Relationship Type="http://schemas.openxmlformats.org/officeDocument/2006/relationships/slide" Target="/ppt/slides/slide8.xml" Id="R39f1c0e3e1e14601" /><Relationship Type="http://schemas.openxmlformats.org/officeDocument/2006/relationships/slide" Target="/ppt/slides/slide9.xml" Id="R7044a777a18e48d0" /><Relationship Type="http://schemas.openxmlformats.org/officeDocument/2006/relationships/slide" Target="/ppt/slides/slide10.xml" Id="Rcfe042106df44c88" /><Relationship Type="http://schemas.openxmlformats.org/officeDocument/2006/relationships/slide" Target="/ppt/slides/slide11.xml" Id="Rcabe10f1e9dd4ad7" /><Relationship Type="http://schemas.openxmlformats.org/officeDocument/2006/relationships/slide" Target="/ppt/slides/slide12.xml" Id="R3a56b7cb1bc14eab" /><Relationship Type="http://schemas.openxmlformats.org/officeDocument/2006/relationships/slide" Target="/ppt/slides/slide13.xml" Id="R5e758e7e60c94ad2" /><Relationship Type="http://schemas.openxmlformats.org/officeDocument/2006/relationships/slide" Target="/ppt/slides/slide14.xml" Id="R69607190b3744174" /><Relationship Type="http://schemas.openxmlformats.org/officeDocument/2006/relationships/slide" Target="/ppt/slides/slide15.xml" Id="R088333624c4842ec" /><Relationship Type="http://schemas.openxmlformats.org/officeDocument/2006/relationships/slide" Target="/ppt/slides/slide16.xml" Id="R1b5d5d544d5142ef" /><Relationship Type="http://schemas.openxmlformats.org/officeDocument/2006/relationships/slide" Target="/ppt/slides/slide17.xml" Id="Rbcee5c76f9be4626" /><Relationship Type="http://schemas.openxmlformats.org/officeDocument/2006/relationships/slide" Target="/ppt/slides/slide18.xml" Id="Ref6b874d44bc49bb" /><Relationship Type="http://schemas.openxmlformats.org/officeDocument/2006/relationships/slide" Target="/ppt/slides/slide19.xml" Id="Rf7e1ca4344e94946" /><Relationship Type="http://schemas.openxmlformats.org/officeDocument/2006/relationships/slide" Target="/ppt/slides/slide20.xml" Id="R8035f43cb94444e4" /><Relationship Type="http://schemas.openxmlformats.org/officeDocument/2006/relationships/slide" Target="/ppt/slides/slide21.xml" Id="Rbde77ea162e2486f" /><Relationship Type="http://schemas.openxmlformats.org/officeDocument/2006/relationships/slide" Target="/ppt/slides/slide22.xml" Id="R720ae6c46c3841d5" /><Relationship Type="http://schemas.openxmlformats.org/officeDocument/2006/relationships/slide" Target="/ppt/slides/slide23.xml" Id="Re3854aeaeaba4c77" /><Relationship Type="http://schemas.openxmlformats.org/officeDocument/2006/relationships/slide" Target="/ppt/slides/slide24.xml" Id="R6512e61928f24115" /><Relationship Type="http://schemas.openxmlformats.org/officeDocument/2006/relationships/slide" Target="/ppt/slides/slide25.xml" Id="R0ca49df8ace5487d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b4d63948f22436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00b20e86f224c48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93e26c2d09c4c17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e004f7b4f7f4d8e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37847f92113448b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13aec6c74ab84e4c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705233a7574520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dc5bb3964f8419f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5ed8b197e542d9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b0776c316894464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3b6d4254dd34007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b5587a16cd46f6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e65ed8ff61447a7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4840f193c14fe5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05a7bfe0c94698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3222464ea64f4a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80baa964af543a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258f3352ab4e09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0dad9ef205c40a6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74d88e9730e4f11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2182220daee40e7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fc43666f7b54c15" /></Relationships>
</file>

<file path=ppt/slides/_rels/slide2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33839936d174fce" /></Relationships>
</file>

<file path=ppt/slides/_rels/slide2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80b225e19d7436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24ae418076d449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ae36af99d2467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1ffdd734aa4bd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f13f65ae3349a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371b9316790487a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ffff2da668947bf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6eb98dd22c4994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386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Dynamic Transitions</a:t>
            </a:r>
          </a:p>
        </p:txBody>
      </p:sp>
    </p:spTree>
  </p:cSld>
</p:sld>
</file>

<file path=ppt/slides/slide10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1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warp-out</a:t>
            </a:r>
          </a:p>
        </p:txBody>
      </p:sp>
    </p:spTree>
  </p:cSld>
  <mc:AlternateContent>
    <mc:Choice Requires="p14">
      <p:transition xmlns:p14="http://schemas.microsoft.com/office/powerpoint/2010/main">
        <p14:warp dir="out"/>
      </p:transition>
    </mc:Choice>
    <mc:Fallback>
      <p:transition>
        <p:fade/>
      </p:transition>
    </mc:Fallback>
  </mc:AlternateContent>
</p:sld>
</file>

<file path=ppt/slides/slide11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vortex-up</a:t>
            </a:r>
          </a:p>
        </p:txBody>
      </p:sp>
    </p:spTree>
  </p:cSld>
  <mc:AlternateContent>
    <mc:Choice Requires="p14">
      <p:transition xmlns:p14="http://schemas.microsoft.com/office/powerpoint/2010/main">
        <p14:vortex dir="u"/>
      </p:transition>
    </mc:Choice>
    <mc:Fallback>
      <p:transition>
        <p:fade/>
      </p:transition>
    </mc:Fallback>
  </mc:AlternateContent>
</p:sld>
</file>

<file path=ppt/slides/slide12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2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vortex-right</a:t>
            </a:r>
          </a:p>
        </p:txBody>
      </p:sp>
    </p:spTree>
  </p:cSld>
  <mc:AlternateContent>
    <mc:Choice Requires="p14">
      <p:transition xmlns:p14="http://schemas.microsoft.com/office/powerpoint/2010/main">
        <p14:vortex dir="r"/>
      </p:transition>
    </mc:Choice>
    <mc:Fallback>
      <p:transition>
        <p:fade/>
      </p:transition>
    </mc:Fallback>
  </mc:AlternateContent>
</p:sld>
</file>

<file path=ppt/slides/slide13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2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glitter-up</a:t>
            </a:r>
          </a:p>
        </p:txBody>
      </p:sp>
    </p:spTree>
  </p:cSld>
  <mc:AlternateContent>
    <mc:Choice Requires="p14">
      <p:transition xmlns:p14="http://schemas.microsoft.com/office/powerpoint/2010/main">
        <p14:glitter dir="u"/>
      </p:transition>
    </mc:Choice>
    <mc:Fallback>
      <p:transition>
        <p:fade/>
      </p:transition>
    </mc:Fallback>
  </mc:AlternateContent>
</p:sld>
</file>

<file path=ppt/slides/slide14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2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glitter-right</a:t>
            </a:r>
          </a:p>
        </p:txBody>
      </p:sp>
    </p:spTree>
  </p:cSld>
  <mc:AlternateContent>
    <mc:Choice Requires="p14">
      <p:transition xmlns:p14="http://schemas.microsoft.com/office/powerpoint/2010/main">
        <p14:glitter dir="r"/>
      </p:transition>
    </mc:Choice>
    <mc:Fallback>
      <p:transition>
        <p:fade/>
      </p:transition>
    </mc:Fallback>
  </mc:AlternateContent>
</p:sld>
</file>

<file path=ppt/slides/slide15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2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pan-up</a:t>
            </a:r>
          </a:p>
        </p:txBody>
      </p:sp>
    </p:spTree>
  </p:cSld>
  <mc:AlternateContent>
    <mc:Choice Requires="p14">
      <p:transition xmlns:p14="http://schemas.microsoft.com/office/powerpoint/2010/main">
        <p14:pan dir="u"/>
      </p:transition>
    </mc:Choice>
    <mc:Fallback>
      <p:transition>
        <p:fade/>
      </p:transition>
    </mc:Fallback>
  </mc:AlternateContent>
</p:sld>
</file>

<file path=ppt/slides/slide16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pan-right</a:t>
            </a:r>
          </a:p>
        </p:txBody>
      </p:sp>
    </p:spTree>
  </p:cSld>
  <mc:AlternateContent>
    <mc:Choice Requires="p14">
      <p:transition xmlns:p14="http://schemas.microsoft.com/office/powerpoint/2010/main">
        <p14:pan dir="r"/>
      </p:transition>
    </mc:Choice>
    <mc:Fallback>
      <p:transition>
        <p:fade/>
      </p:transition>
    </mc:Fallback>
  </mc:AlternateContent>
</p:sld>
</file>

<file path=ppt/slides/slide17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3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E3B23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prism (== Cube in UI)</a:t>
            </a:r>
          </a:p>
        </p:txBody>
      </p:sp>
    </p:spTree>
  </p:cSld>
  <mc:AlternateContent>
    <mc:Choice Requires="p14">
      <p:transition xmlns:p14="http://schemas.microsoft.com/office/powerpoint/2010/main">
        <p14:prism/>
      </p:transition>
    </mc:Choice>
    <mc:Fallback>
      <p:transition>
        <p:fade/>
      </p:transition>
    </mc:Fallback>
  </mc:AlternateContent>
</p:sld>
</file>

<file path=ppt/slides/slide18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3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E3B23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rotate</a:t>
            </a:r>
          </a:p>
        </p:txBody>
      </p:sp>
    </p:spTree>
  </p:cSld>
  <mc:AlternateContent>
    <mc:Choice Requires="p14">
      <p:transition xmlns:p14="http://schemas.microsoft.com/office/powerpoint/2010/main">
        <p14:prism isContent="1"/>
      </p:transition>
    </mc:Choice>
    <mc:Fallback>
      <p:transition>
        <p:fade/>
      </p:transition>
    </mc:Fallback>
  </mc:AlternateContent>
</p:sld>
</file>

<file path=ppt/slides/slide19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3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E3B23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orbit</a:t>
            </a:r>
          </a:p>
        </p:txBody>
      </p:sp>
    </p:spTree>
  </p:cSld>
  <mc:AlternateContent>
    <mc:Choice Requires="p14">
      <p:transition xmlns:p14="http://schemas.microsoft.com/office/powerpoint/2010/main">
        <p14:prism isContent="1" isInverted="1"/>
      </p:transition>
    </mc:Choice>
    <mc:Fallback>
      <p:transition>
        <p:fade/>
      </p:transition>
    </mc:Fallback>
  </mc:AlternateContent>
</p:sld>
</file>

<file path=ppt/slides/slide2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0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switch-right</a:t>
            </a:r>
          </a:p>
        </p:txBody>
      </p:sp>
    </p:spTree>
  </p:cSld>
  <mc:AlternateContent>
    <mc:Choice Requires="p14">
      <p:transition xmlns:p14="http://schemas.microsoft.com/office/powerpoint/2010/main">
        <p14:switch dir="r"/>
      </p:transition>
    </mc:Choice>
    <mc:Fallback>
      <p:transition>
        <p:fade/>
      </p:transition>
    </mc:Fallback>
  </mc:AlternateContent>
</p:sld>
</file>

<file path=ppt/slides/slide20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3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doors-horizontal</a:t>
            </a:r>
          </a:p>
        </p:txBody>
      </p:sp>
    </p:spTree>
  </p:cSld>
  <mc:AlternateContent>
    <mc:Choice Requires="p14">
      <p:transition xmlns:p14="http://schemas.microsoft.com/office/powerpoint/2010/main">
        <p14:doors dir="horz"/>
      </p:transition>
    </mc:Choice>
    <mc:Fallback>
      <p:transition>
        <p:fade/>
      </p:transition>
    </mc:Fallback>
  </mc:AlternateContent>
</p:sld>
</file>

<file path=ppt/slides/slide21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4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4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doors-vertical</a:t>
            </a:r>
          </a:p>
        </p:txBody>
      </p:sp>
    </p:spTree>
  </p:cSld>
  <mc:AlternateContent>
    <mc:Choice Requires="p14">
      <p:transition xmlns:p14="http://schemas.microsoft.com/office/powerpoint/2010/main">
        <p14:doors dir="vert"/>
      </p:transition>
    </mc:Choice>
    <mc:Fallback>
      <p:transition>
        <p:fade/>
      </p:transition>
    </mc:Fallback>
  </mc:AlternateContent>
</p:sld>
</file>

<file path=ppt/slides/slide22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4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4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window-horizontal</a:t>
            </a:r>
          </a:p>
        </p:txBody>
      </p:sp>
    </p:spTree>
  </p:cSld>
  <mc:AlternateContent>
    <mc:Choice Requires="p14">
      <p:transition xmlns:p14="http://schemas.microsoft.com/office/powerpoint/2010/main">
        <p14:window dir="horz"/>
      </p:transition>
    </mc:Choice>
    <mc:Fallback>
      <p:transition>
        <p:fade/>
      </p:transition>
    </mc:Fallback>
  </mc:AlternateContent>
</p:sld>
</file>

<file path=ppt/slides/slide23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4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4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window-vertical</a:t>
            </a:r>
          </a:p>
        </p:txBody>
      </p:sp>
    </p:spTree>
  </p:cSld>
  <mc:AlternateContent>
    <mc:Choice Requires="p14">
      <p:transition xmlns:p14="http://schemas.microsoft.com/office/powerpoint/2010/main">
        <p14:window dir="vert"/>
      </p:transition>
    </mc:Choice>
    <mc:Fallback>
      <p:transition>
        <p:fade/>
      </p:transition>
    </mc:Fallback>
  </mc:AlternateContent>
</p:sld>
</file>

<file path=ppt/slides/slide24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4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00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4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ripple</a:t>
            </a:r>
          </a:p>
        </p:txBody>
      </p:sp>
    </p:spTree>
  </p:cSld>
  <mc:AlternateContent>
    <mc:Choice Requires="p14">
      <p:transition xmlns:p14="http://schemas.microsoft.com/office/powerpoint/2010/main">
        <p14:ripple/>
      </p:transition>
    </mc:Choice>
    <mc:Fallback>
      <p:transition>
        <p:fade/>
      </p:transition>
    </mc:Fallback>
  </mc:AlternateContent>
</p:sld>
</file>

<file path=ppt/slides/slide25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4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00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4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honeycomb</a:t>
            </a:r>
          </a:p>
        </p:txBody>
      </p:sp>
    </p:spTree>
  </p:cSld>
  <mc:AlternateContent>
    <mc:Choice Requires="p14">
      <p:transition xmlns:p14="http://schemas.microsoft.com/office/powerpoint/2010/main">
        <p14:honeycomb/>
      </p:transition>
    </mc:Choice>
    <mc:Fallback>
      <p:transition>
        <p:fade/>
      </p:transition>
    </mc:Fallback>
  </mc:AlternateContent>
</p:sld>
</file>

<file path=ppt/slides/slide3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0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flip-right</a:t>
            </a:r>
          </a:p>
        </p:txBody>
      </p:sp>
    </p:spTree>
  </p:cSld>
  <mc:AlternateContent>
    <mc:Choice Requires="p14">
      <p:transition xmlns:p14="http://schemas.microsoft.com/office/powerpoint/2010/main">
        <p14:flip dir="r"/>
      </p:transition>
    </mc:Choice>
    <mc:Fallback>
      <p:transition>
        <p:fade/>
      </p:transition>
    </mc:Fallback>
  </mc:AlternateContent>
</p:sld>
</file>

<file path=ppt/slides/slide4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0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ferris-right</a:t>
            </a:r>
          </a:p>
        </p:txBody>
      </p:sp>
    </p:spTree>
  </p:cSld>
  <mc:AlternateContent>
    <mc:Choice Requires="p14">
      <p:transition xmlns:p14="http://schemas.microsoft.com/office/powerpoint/2010/main">
        <p14:ferris dir="r"/>
      </p:transition>
    </mc:Choice>
    <mc:Fallback>
      <p:transition>
        <p:fade/>
      </p:transition>
    </mc:Fallback>
  </mc:AlternateContent>
</p:sld>
</file>

<file path=ppt/slides/slide5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0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gallery-right</a:t>
            </a:r>
          </a:p>
        </p:txBody>
      </p:sp>
    </p:spTree>
  </p:cSld>
  <mc:AlternateContent>
    <mc:Choice Requires="p14">
      <p:transition xmlns:p14="http://schemas.microsoft.com/office/powerpoint/2010/main">
        <p14:gallery dir="r"/>
      </p:transition>
    </mc:Choice>
    <mc:Fallback>
      <p:transition>
        <p:fade/>
      </p:transition>
    </mc:Fallback>
  </mc:AlternateContent>
</p:sld>
</file>

<file path=ppt/slides/slide6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conveyor-right</a:t>
            </a:r>
          </a:p>
        </p:txBody>
      </p:sp>
    </p:spTree>
  </p:cSld>
  <mc:AlternateContent>
    <mc:Choice Requires="p14">
      <p:transition xmlns:p14="http://schemas.microsoft.com/office/powerpoint/2010/main">
        <p14:conveyor dir="r"/>
      </p:transition>
    </mc:Choice>
    <mc:Fallback>
      <p:transition>
        <p:fade/>
      </p:transition>
    </mc:Fallback>
  </mc:AlternateContent>
</p:sld>
</file>

<file path=ppt/slides/slide7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1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reveal-right</a:t>
            </a:r>
          </a:p>
        </p:txBody>
      </p:sp>
    </p:spTree>
  </p:cSld>
  <mc:AlternateContent>
    <mc:Choice Requires="p14">
      <p:transition xmlns:p14="http://schemas.microsoft.com/office/powerpoint/2010/main">
        <p14:reveal dir="r"/>
      </p:transition>
    </mc:Choice>
    <mc:Fallback>
      <p:transition>
        <p:fade/>
      </p:transition>
    </mc:Fallback>
  </mc:AlternateContent>
</p:sld>
</file>

<file path=ppt/slides/slide8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1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shred-out</a:t>
            </a:r>
          </a:p>
        </p:txBody>
      </p:sp>
    </p:spTree>
  </p:cSld>
  <mc:AlternateContent>
    <mc:Choice Requires="p14">
      <p:transition xmlns:p14="http://schemas.microsoft.com/office/powerpoint/2010/main">
        <p14:shred dir="out"/>
      </p:transition>
    </mc:Choice>
    <mc:Fallback>
      <p:transition>
        <p:fade/>
      </p:transition>
    </mc:Fallback>
  </mc:AlternateContent>
</p:sld>
</file>

<file path=ppt/slides/slide9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1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flythrough-out</a:t>
            </a:r>
          </a:p>
        </p:txBody>
      </p:sp>
    </p:spTree>
  </p:cSld>
  <mc:AlternateContent>
    <mc:Choice Requires="p14">
      <p:transition xmlns:p14="http://schemas.microsoft.com/office/powerpoint/2010/main">
        <p14:flythrough dir="ou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2026-05-18T19:43:36Z</dcterms:created>
  <cp:lastModifiedBy>OfficeCLI</cp:lastModifiedBy>
  <dcterms:modified xsi:type="dcterms:W3CDTF">2026-05-18T19:43:36Z</dcterms:modified>
</cp:coreProperties>
</file>