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4149f8d60bf460b" /><Relationship Type="http://schemas.openxmlformats.org/package/2006/relationships/metadata/core-properties" Target="/docProps/core.xml" Id="R3c25f659ee784b20" /><Relationship Type="http://schemas.openxmlformats.org/officeDocument/2006/relationships/extended-properties" Target="/docProps/app.xml" Id="R0bd3bbcbff034592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4bc8b57eec4f4298"/>
    <p:sldId id="257" r:id="R9fe9eed938684465"/>
    <p:sldId id="258" r:id="R65a6a9a9c00947eb"/>
    <p:sldId id="259" r:id="Rc42e6e4458634335"/>
    <p:sldId id="260" r:id="Ra706e23173914eff"/>
    <p:sldId id="261" r:id="Raa1b4b25848340c1"/>
    <p:sldId id="262" r:id="R6c1d006eea384c2e"/>
    <p:sldId id="263" r:id="R76a5e3f85db04195"/>
    <p:sldId id="264" r:id="R90b0bee6d2864939"/>
    <p:sldId id="265" r:id="Raf32d311a9334271"/>
    <p:sldId id="266" r:id="Rd608f140686d4be8"/>
    <p:sldId id="267" r:id="R4dfae19465ac4eab"/>
    <p:sldId id="268" r:id="R88024dedd2d74866"/>
    <p:sldId id="269" r:id="Rbec703bea63641e1"/>
    <p:sldId id="270" r:id="R5e0ca73de68c4169"/>
    <p:sldId id="271" r:id="R052c82d687104f40"/>
    <p:sldId id="272" r:id="R1964a319bf3c47c8"/>
    <p:sldId id="273" r:id="Rb1f6cdaa7d824788"/>
    <p:sldId id="274" r:id="Rb2659af8f6ab49b5"/>
    <p:sldId id="275" r:id="Rfe6234aa77a74a92"/>
    <p:sldId id="276" r:id="Rf8c18f0239884ee3"/>
    <p:sldId id="277" r:id="Rd365aa6aec584f9a"/>
    <p:sldId id="278" r:id="Re9e036301e774624"/>
    <p:sldId id="279" r:id="R7aa2be63946e4cdf"/>
    <p:sldId id="280" r:id="Rbf476e9b45f440c4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4bc8b57eec4f4298" /><Relationship Type="http://schemas.openxmlformats.org/officeDocument/2006/relationships/slide" Target="/ppt/slides/slide2.xml" Id="R9fe9eed938684465" /><Relationship Type="http://schemas.openxmlformats.org/officeDocument/2006/relationships/slide" Target="/ppt/slides/slide3.xml" Id="R65a6a9a9c00947eb" /><Relationship Type="http://schemas.openxmlformats.org/officeDocument/2006/relationships/slide" Target="/ppt/slides/slide4.xml" Id="Rc42e6e4458634335" /><Relationship Type="http://schemas.openxmlformats.org/officeDocument/2006/relationships/slide" Target="/ppt/slides/slide5.xml" Id="Ra706e23173914eff" /><Relationship Type="http://schemas.openxmlformats.org/officeDocument/2006/relationships/slide" Target="/ppt/slides/slide6.xml" Id="Raa1b4b25848340c1" /><Relationship Type="http://schemas.openxmlformats.org/officeDocument/2006/relationships/slide" Target="/ppt/slides/slide7.xml" Id="R6c1d006eea384c2e" /><Relationship Type="http://schemas.openxmlformats.org/officeDocument/2006/relationships/slide" Target="/ppt/slides/slide8.xml" Id="R76a5e3f85db04195" /><Relationship Type="http://schemas.openxmlformats.org/officeDocument/2006/relationships/slide" Target="/ppt/slides/slide9.xml" Id="R90b0bee6d2864939" /><Relationship Type="http://schemas.openxmlformats.org/officeDocument/2006/relationships/slide" Target="/ppt/slides/slide10.xml" Id="Raf32d311a9334271" /><Relationship Type="http://schemas.openxmlformats.org/officeDocument/2006/relationships/slide" Target="/ppt/slides/slide11.xml" Id="Rd608f140686d4be8" /><Relationship Type="http://schemas.openxmlformats.org/officeDocument/2006/relationships/slide" Target="/ppt/slides/slide12.xml" Id="R4dfae19465ac4eab" /><Relationship Type="http://schemas.openxmlformats.org/officeDocument/2006/relationships/slide" Target="/ppt/slides/slide13.xml" Id="R88024dedd2d74866" /><Relationship Type="http://schemas.openxmlformats.org/officeDocument/2006/relationships/slide" Target="/ppt/slides/slide14.xml" Id="Rbec703bea63641e1" /><Relationship Type="http://schemas.openxmlformats.org/officeDocument/2006/relationships/slide" Target="/ppt/slides/slide15.xml" Id="R5e0ca73de68c4169" /><Relationship Type="http://schemas.openxmlformats.org/officeDocument/2006/relationships/slide" Target="/ppt/slides/slide16.xml" Id="R052c82d687104f40" /><Relationship Type="http://schemas.openxmlformats.org/officeDocument/2006/relationships/slide" Target="/ppt/slides/slide17.xml" Id="R1964a319bf3c47c8" /><Relationship Type="http://schemas.openxmlformats.org/officeDocument/2006/relationships/slide" Target="/ppt/slides/slide18.xml" Id="Rb1f6cdaa7d824788" /><Relationship Type="http://schemas.openxmlformats.org/officeDocument/2006/relationships/slide" Target="/ppt/slides/slide19.xml" Id="Rb2659af8f6ab49b5" /><Relationship Type="http://schemas.openxmlformats.org/officeDocument/2006/relationships/slide" Target="/ppt/slides/slide20.xml" Id="Rfe6234aa77a74a92" /><Relationship Type="http://schemas.openxmlformats.org/officeDocument/2006/relationships/slide" Target="/ppt/slides/slide21.xml" Id="Rf8c18f0239884ee3" /><Relationship Type="http://schemas.openxmlformats.org/officeDocument/2006/relationships/slide" Target="/ppt/slides/slide22.xml" Id="Rd365aa6aec584f9a" /><Relationship Type="http://schemas.openxmlformats.org/officeDocument/2006/relationships/slide" Target="/ppt/slides/slide23.xml" Id="Re9e036301e774624" /><Relationship Type="http://schemas.openxmlformats.org/officeDocument/2006/relationships/slide" Target="/ppt/slides/slide24.xml" Id="R7aa2be63946e4cdf" /><Relationship Type="http://schemas.openxmlformats.org/officeDocument/2006/relationships/slide" Target="/ppt/slides/slide25.xml" Id="Rbf476e9b45f440c4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46f9766592044cb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0ae01d7140d45f9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bed473fb9584169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329e0f3b9a54069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210dcaaacd841e8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a1e6962043a348fd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8cd07327f94950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ef32658dbb424d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ea6473f6938446b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26d2d9d3db4347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c59d23d61284b4d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8584b28e174de1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b56ccc96bf40a9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98d0c5a9e14441c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fe735bbd1a14320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8f4049d82b84ba9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f377a4d17a4a1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dcde0248ad43c3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70314fe2dc4652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d18161b2e934b34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81888c318b4d88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ca1c94e1dd470e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70cf0bd6bd4464d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e887e69cbb743f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5d4c66b93f409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5fb9d5481f041e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e523643da5407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d3c25084586487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d5e9f11859d4e8f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cc14c682e35487b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0251617c9e425a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386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Directional Transitions</a:t>
            </a:r>
          </a:p>
        </p:txBody>
      </p:sp>
    </p:spTree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cover-up</a:t>
            </a:r>
          </a:p>
        </p:txBody>
      </p:sp>
    </p:spTree>
  </p:cSld>
  <p:transition>
    <p:cover dir="u"/>
  </p:transition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cover-down</a:t>
            </a:r>
          </a:p>
        </p:txBody>
      </p:sp>
    </p:spTree>
  </p:cSld>
  <p:transition>
    <p:cover dir="d"/>
  </p:transition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cover-left</a:t>
            </a:r>
          </a:p>
        </p:txBody>
      </p:sp>
    </p:spTree>
  </p:cSld>
  <p:transition>
    <p:cover dir="l"/>
  </p:transition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cover-right</a:t>
            </a:r>
          </a:p>
        </p:txBody>
      </p:sp>
    </p:spTree>
  </p:cSld>
  <p:transition>
    <p:cover dir="r"/>
  </p:transition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cover-leftup</a:t>
            </a:r>
          </a:p>
        </p:txBody>
      </p:sp>
    </p:spTree>
  </p:cSld>
  <p:transition>
    <p:cover dir="lu"/>
  </p:transition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cover-rightup</a:t>
            </a:r>
          </a:p>
        </p:txBody>
      </p:sp>
    </p:spTree>
  </p:cSld>
  <p:transition>
    <p:cover dir="ru"/>
  </p:transition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cover-leftdown</a:t>
            </a:r>
          </a:p>
        </p:txBody>
      </p:sp>
    </p:spTree>
  </p:cSld>
  <p:transition>
    <p:cover dir="ld"/>
  </p:transition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cover-rightdown</a:t>
            </a:r>
          </a:p>
        </p:txBody>
      </p:sp>
    </p:spTree>
  </p:cSld>
  <p:transition>
    <p:cover dir="rd"/>
  </p:transition>
</p:sld>
</file>

<file path=ppt/slides/slide1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uncover-up</a:t>
            </a:r>
          </a:p>
        </p:txBody>
      </p:sp>
    </p:spTree>
  </p:cSld>
  <p:transition>
    <p:pull dir="u"/>
  </p:transition>
</p:sld>
</file>

<file path=ppt/slides/slide1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uncover-down</a:t>
            </a:r>
          </a:p>
        </p:txBody>
      </p:sp>
    </p:spTree>
  </p:cSld>
  <p:transition>
    <p:pull dir="d"/>
  </p:transition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push-up</a:t>
            </a:r>
          </a:p>
        </p:txBody>
      </p:sp>
    </p:spTree>
  </p:cSld>
  <p:transition>
    <p:push dir="u"/>
  </p:transition>
</p:sld>
</file>

<file path=ppt/slides/slide2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uncover-left</a:t>
            </a:r>
          </a:p>
        </p:txBody>
      </p:sp>
    </p:spTree>
  </p:cSld>
  <p:transition>
    <p:pull dir="l"/>
  </p:transition>
</p:sld>
</file>

<file path=ppt/slides/slide2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4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uncover-right</a:t>
            </a:r>
          </a:p>
        </p:txBody>
      </p:sp>
    </p:spTree>
  </p:cSld>
  <p:transition>
    <p:pull dir="r"/>
  </p:transition>
</p:sld>
</file>

<file path=ppt/slides/slide2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4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uncover-leftup</a:t>
            </a:r>
          </a:p>
        </p:txBody>
      </p:sp>
    </p:spTree>
  </p:cSld>
  <p:transition>
    <p:pull dir="lu"/>
  </p:transition>
</p:sld>
</file>

<file path=ppt/slides/slide2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4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uncover-rightup</a:t>
            </a:r>
          </a:p>
        </p:txBody>
      </p:sp>
    </p:spTree>
  </p:cSld>
  <p:transition>
    <p:pull dir="ru"/>
  </p:transition>
</p:sld>
</file>

<file path=ppt/slides/slide2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4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uncover-leftdown</a:t>
            </a:r>
          </a:p>
        </p:txBody>
      </p:sp>
    </p:spTree>
  </p:cSld>
  <p:transition>
    <p:pull dir="ld"/>
  </p:transition>
</p:sld>
</file>

<file path=ppt/slides/slide2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4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uncover-rightdown</a:t>
            </a:r>
          </a:p>
        </p:txBody>
      </p:sp>
    </p:spTree>
  </p:cSld>
  <p:transition>
    <p:pull dir="rd"/>
  </p:transition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push-down</a:t>
            </a:r>
          </a:p>
        </p:txBody>
      </p:sp>
    </p:spTree>
  </p:cSld>
  <p:transition>
    <p:push dir="d"/>
  </p:transition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push-left</a:t>
            </a:r>
          </a:p>
        </p:txBody>
      </p:sp>
    </p:spTree>
  </p:cSld>
  <p:transition>
    <p:push dir="l"/>
  </p:transition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push-right</a:t>
            </a:r>
          </a:p>
        </p:txBody>
      </p:sp>
    </p:spTree>
  </p:cSld>
  <p:transition>
    <p:push dir="r"/>
  </p:transition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wipe-up</a:t>
            </a:r>
          </a:p>
        </p:txBody>
      </p:sp>
    </p:spTree>
  </p:cSld>
  <p:transition>
    <p:wipe dir="u"/>
  </p:transition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wipe-down</a:t>
            </a:r>
          </a:p>
        </p:txBody>
      </p:sp>
    </p:spTree>
  </p:cSld>
  <p:transition>
    <p:wipe dir="d"/>
  </p:transition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wipe-left</a:t>
            </a:r>
          </a:p>
        </p:txBody>
      </p:sp>
    </p:spTree>
  </p:cSld>
  <p:transition>
    <p:wipe dir="l"/>
  </p:transition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400" b="1">
                <a:solidFill>
                  <a:srgbClr val="FFFFFF"/>
                </a:solidFill>
              </a:rPr>
              <a:t>wipe-right</a:t>
            </a:r>
          </a:p>
        </p:txBody>
      </p:sp>
    </p:spTree>
  </p:cSld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2026-05-18T18:29:12Z</dcterms:created>
  <cp:lastModifiedBy>OfficeCLI</cp:lastModifiedBy>
  <dcterms:modified xsi:type="dcterms:W3CDTF">2026-05-18T18:29:12Z</dcterms:modified>
</cp:coreProperties>
</file>