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409a927a4fd44aff" /><Relationship Type="http://schemas.openxmlformats.org/package/2006/relationships/metadata/core-properties" Target="/docProps/core.xml" Id="R7611c7111f8b476f" /><Relationship Type="http://schemas.openxmlformats.org/officeDocument/2006/relationships/extended-properties" Target="/docProps/app.xml" Id="Rcca3db27c6c94cee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232e7398f1754612"/>
    <p:sldId id="257" r:id="R622f0de0414b4af5"/>
    <p:sldId id="258" r:id="R0097c15b0c6e45ed"/>
    <p:sldId id="259" r:id="Ra8e37a4d5c0549d2"/>
    <p:sldId id="260" r:id="R9edbed330bbe4cf9"/>
    <p:sldId id="261" r:id="Rb71f210165e4486f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232e7398f1754612" /><Relationship Type="http://schemas.openxmlformats.org/officeDocument/2006/relationships/slide" Target="/ppt/slides/slide2.xml" Id="R622f0de0414b4af5" /><Relationship Type="http://schemas.openxmlformats.org/officeDocument/2006/relationships/slide" Target="/ppt/slides/slide3.xml" Id="R0097c15b0c6e45ed" /><Relationship Type="http://schemas.openxmlformats.org/officeDocument/2006/relationships/slide" Target="/ppt/slides/slide4.xml" Id="Ra8e37a4d5c0549d2" /><Relationship Type="http://schemas.openxmlformats.org/officeDocument/2006/relationships/slide" Target="/ppt/slides/slide5.xml" Id="R9edbed330bbe4cf9" /><Relationship Type="http://schemas.openxmlformats.org/officeDocument/2006/relationships/slide" Target="/ppt/slides/slide6.xml" Id="Rb71f210165e4486f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4c162c0e3064618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f5dc8a0af704d81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8d7d05d1e0a43a8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ab81ab3c342439d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b8cddb35afe41d4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d4a866ac2c5f4a40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a0cb51992254e8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a59d1297c424970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58006a19170473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733e12e5a8b48b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3c51931e1a4bd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86217703a5d45f9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386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5400" b="1">
                <a:solidFill>
                  <a:srgbClr val="FFFFFF"/>
                </a:solidFill>
              </a:rPr>
              <a:t>Basic Transitions</a:t>
            </a:r>
          </a:p>
        </p:txBody>
      </p:sp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000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5400" b="1">
                <a:solidFill>
                  <a:srgbClr val="FFFFFF"/>
                </a:solidFill>
              </a:rPr>
              <a:t>cut — instant swap</a:t>
            </a:r>
          </a:p>
        </p:txBody>
      </p:sp>
    </p:spTree>
  </p:cSld>
  <p:transition>
    <p:cut/>
  </p:transition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75B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5400" b="1">
                <a:solidFill>
                  <a:srgbClr val="FFFFFF"/>
                </a:solidFill>
              </a:rPr>
              <a:t>fade — pixel cross-fade</a:t>
            </a:r>
          </a:p>
        </p:txBody>
      </p:sp>
    </p:spTree>
  </p:cSld>
  <p:transition>
    <p:fade/>
  </p:transition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5400" b="1">
                <a:solidFill>
                  <a:srgbClr val="FFFFFF"/>
                </a:solidFill>
              </a:rPr>
              <a:t>dissolve — speckle blend</a:t>
            </a:r>
          </a:p>
        </p:txBody>
      </p:sp>
    </p:spTree>
  </p:cSld>
  <p:transition>
    <p:dissolve/>
  </p:transition>
</p:sld>
</file>

<file path=ppt/slides/slide5.xml><?xml version="1.0" encoding="utf-8"?>
<p:sld xmlns:p14="http://schemas.microsoft.com/office/powerpoint/2010/main" xmlns:mc="http://schemas.openxmlformats.org/markup-compatibility/2006" xmlns:p="http://schemas.openxmlformats.org/presentationml/2006/main" mc:Ignorable="p14">
  <p:cSld>
    <p:spTree>
      <p:nvGrpSpPr>
        <p:cNvPr id="1" name=""/>
        <p:cNvGrpSpPr/>
        <p:nvPr/>
      </p:nvGrpSpPr>
      <p:grpSpPr/>
      <p:sp>
        <p:nvSpPr>
          <p:cNvPr id="1000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F8F0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5400" b="1">
                <a:solidFill>
                  <a:srgbClr val="FFFFFF"/>
                </a:solidFill>
              </a:rPr>
              <a:t>flash — white flash-thru</a:t>
            </a:r>
          </a:p>
        </p:txBody>
      </p:sp>
    </p:spTree>
  </p:cSld>
  <mc:AlternateContent>
    <mc:Choice Requires="p14">
      <p:transition xmlns:p14="http://schemas.microsoft.com/office/powerpoint/2010/main">
        <p14:flash/>
      </p:transition>
    </mc:Choice>
    <mc:Fallback>
      <p:transition>
        <p:fade/>
      </p:transition>
    </mc:Fallback>
  </mc:AlternateContent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0404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5400" b="1">
                <a:solidFill>
                  <a:srgbClr val="FFFFFF"/>
                </a:solidFill>
              </a:rPr>
              <a:t>none — fade cleared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2026-05-18T18:23:40Z</dcterms:created>
  <cp:lastModifiedBy>OfficeCLI</cp:lastModifiedBy>
  <dcterms:modified xsi:type="dcterms:W3CDTF">2026-05-18T18:23:40Z</dcterms:modified>
</cp:coreProperties>
</file>