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964523640de848ed" /><Relationship Type="http://schemas.openxmlformats.org/package/2006/relationships/metadata/core-properties" Target="/docProps/core.xml" Id="R7760bc6c1da74389" /><Relationship Type="http://schemas.openxmlformats.org/officeDocument/2006/relationships/extended-properties" Target="/docProps/app.xml" Id="R06a5d3b431b84059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58e5761c6e4d49c0"/>
    <p:sldId id="257" r:id="R591859b2f2d74071"/>
    <p:sldId id="258" r:id="R10259c8364cb412e"/>
    <p:sldId id="259" r:id="R598f2b44334d4cea"/>
    <p:sldId id="260" r:id="R0c0406867feb47cb"/>
    <p:sldId id="261" r:id="Rf61956136d6d4b2a"/>
    <p:sldId id="262" r:id="R15d3b4ae3c3840fc"/>
    <p:sldId id="263" r:id="R64b4e67ea21a432c"/>
    <p:sldId id="264" r:id="Ra3c5586d5ec84d5d"/>
    <p:sldId id="265" r:id="R01a0bf7c8b594e98"/>
    <p:sldId id="266" r:id="R180503dc01fc4a88"/>
    <p:sldId id="267" r:id="Re2475e4b6b0c405c"/>
    <p:sldId id="268" r:id="R5645b32f09674739"/>
    <p:sldId id="269" r:id="R58bc24aaf4f24c08"/>
    <p:sldId id="270" r:id="R07ad155fbc1d4c2d"/>
    <p:sldId id="271" r:id="R57fc3975ec9240f1"/>
    <p:sldId id="272" r:id="R6e578dacaaf74395"/>
    <p:sldId id="273" r:id="R3b5de98b564c469f"/>
    <p:sldId id="274" r:id="R9361912af0fc4e73"/>
    <p:sldId id="275" r:id="Rdfe7eb22b15a4ecd"/>
    <p:sldId id="276" r:id="Rf0c5a93b0d8247e0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58e5761c6e4d49c0" /><Relationship Type="http://schemas.openxmlformats.org/officeDocument/2006/relationships/slide" Target="/ppt/slides/slide2.xml" Id="R591859b2f2d74071" /><Relationship Type="http://schemas.openxmlformats.org/officeDocument/2006/relationships/slide" Target="/ppt/slides/slide3.xml" Id="R10259c8364cb412e" /><Relationship Type="http://schemas.openxmlformats.org/officeDocument/2006/relationships/slide" Target="/ppt/slides/slide4.xml" Id="R598f2b44334d4cea" /><Relationship Type="http://schemas.openxmlformats.org/officeDocument/2006/relationships/slide" Target="/ppt/slides/slide5.xml" Id="R0c0406867feb47cb" /><Relationship Type="http://schemas.openxmlformats.org/officeDocument/2006/relationships/slide" Target="/ppt/slides/slide6.xml" Id="Rf61956136d6d4b2a" /><Relationship Type="http://schemas.openxmlformats.org/officeDocument/2006/relationships/slide" Target="/ppt/slides/slide7.xml" Id="R15d3b4ae3c3840fc" /><Relationship Type="http://schemas.openxmlformats.org/officeDocument/2006/relationships/slide" Target="/ppt/slides/slide8.xml" Id="R64b4e67ea21a432c" /><Relationship Type="http://schemas.openxmlformats.org/officeDocument/2006/relationships/slide" Target="/ppt/slides/slide9.xml" Id="Ra3c5586d5ec84d5d" /><Relationship Type="http://schemas.openxmlformats.org/officeDocument/2006/relationships/slide" Target="/ppt/slides/slide10.xml" Id="R01a0bf7c8b594e98" /><Relationship Type="http://schemas.openxmlformats.org/officeDocument/2006/relationships/slide" Target="/ppt/slides/slide11.xml" Id="R180503dc01fc4a88" /><Relationship Type="http://schemas.openxmlformats.org/officeDocument/2006/relationships/slide" Target="/ppt/slides/slide12.xml" Id="Re2475e4b6b0c405c" /><Relationship Type="http://schemas.openxmlformats.org/officeDocument/2006/relationships/slide" Target="/ppt/slides/slide13.xml" Id="R5645b32f09674739" /><Relationship Type="http://schemas.openxmlformats.org/officeDocument/2006/relationships/slide" Target="/ppt/slides/slide14.xml" Id="R58bc24aaf4f24c08" /><Relationship Type="http://schemas.openxmlformats.org/officeDocument/2006/relationships/slide" Target="/ppt/slides/slide15.xml" Id="R07ad155fbc1d4c2d" /><Relationship Type="http://schemas.openxmlformats.org/officeDocument/2006/relationships/slide" Target="/ppt/slides/slide16.xml" Id="R57fc3975ec9240f1" /><Relationship Type="http://schemas.openxmlformats.org/officeDocument/2006/relationships/slide" Target="/ppt/slides/slide17.xml" Id="R6e578dacaaf74395" /><Relationship Type="http://schemas.openxmlformats.org/officeDocument/2006/relationships/slide" Target="/ppt/slides/slide18.xml" Id="R3b5de98b564c469f" /><Relationship Type="http://schemas.openxmlformats.org/officeDocument/2006/relationships/slide" Target="/ppt/slides/slide19.xml" Id="R9361912af0fc4e73" /><Relationship Type="http://schemas.openxmlformats.org/officeDocument/2006/relationships/slide" Target="/ppt/slides/slide20.xml" Id="Rdfe7eb22b15a4ecd" /><Relationship Type="http://schemas.openxmlformats.org/officeDocument/2006/relationships/slide" Target="/ppt/slides/slide21.xml" Id="Rf0c5a93b0d8247e0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218b7d1d5d9456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6f3d9e336ba4dd3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8ce7d4905c44267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8394fc5a7c845b4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5df68418fd74793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987e9ba9a3a446d4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1df27ba62442dc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e767f0e2e34f37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4800da8f454f39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3af97bd7b1b40aa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2860ab97a4418b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241603a33c4f71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434ee1607a4931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49d00aaa1a4f78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889c8ac43d4388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b624be0463f472f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a6b21d9cedd44d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2762374d4843de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8d945ac1b843ff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95fd91274e40e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dc26ec43d94ed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6be213b8674e2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04f0354360403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e1e944d07740b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8d1b5fd41ef4fb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efccfc80461408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8478f97bcd466e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F386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Band Transitions</a:t>
            </a:r>
          </a:p>
        </p:txBody>
      </p:sp>
    </p:spTree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strips-leftup</a:t>
            </a:r>
          </a:p>
        </p:txBody>
      </p:sp>
    </p:spTree>
  </p:cSld>
  <p:transition>
    <p:strips dir="lu"/>
  </p:transition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strips-rightup</a:t>
            </a:r>
          </a:p>
        </p:txBody>
      </p:sp>
    </p:spTree>
  </p:cSld>
  <p:transition>
    <p:strips dir="ru"/>
  </p:transition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strips-leftdown</a:t>
            </a:r>
          </a:p>
        </p:txBody>
      </p:sp>
    </p:spTree>
  </p:cSld>
  <p:transition>
    <p:strips dir="ld"/>
  </p:transition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F7C3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strips-rightdown</a:t>
            </a:r>
          </a:p>
        </p:txBody>
      </p:sp>
    </p:spTree>
  </p:cSld>
  <p:transition>
    <p:strips dir="rd"/>
  </p:transition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split-horizontal-in</a:t>
            </a:r>
          </a:p>
        </p:txBody>
      </p:sp>
    </p:spTree>
  </p:cSld>
  <p:transition>
    <p:split orient="horz" dir="in"/>
  </p:transition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split-horizontal-out</a:t>
            </a:r>
          </a:p>
        </p:txBody>
      </p:sp>
    </p:spTree>
  </p:cSld>
  <p:transition>
    <p:split orient="horz" dir="out"/>
  </p:transition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split-vertical-in</a:t>
            </a:r>
          </a:p>
        </p:txBody>
      </p:sp>
    </p:spTree>
  </p:cSld>
  <p:transition>
    <p:split orient="vert" dir="in"/>
  </p:transition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5A2B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split-vertical-out</a:t>
            </a:r>
          </a:p>
        </p:txBody>
      </p:sp>
    </p:spTree>
  </p:cSld>
  <p:transition>
    <p:split orient="vert" dir="out"/>
  </p:transition>
</p:sld>
</file>

<file path=ppt/slides/slide1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venetian-vertical (alias → blinds)</a:t>
            </a:r>
          </a:p>
        </p:txBody>
      </p:sp>
    </p:spTree>
  </p:cSld>
  <p:transition>
    <p:blinds dir="vert"/>
  </p:transition>
</p:sld>
</file>

<file path=ppt/slides/slide1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checkerboard-vertical (alias → checker)</a:t>
            </a:r>
          </a:p>
        </p:txBody>
      </p:sp>
    </p:spTree>
  </p:cSld>
  <p:transition>
    <p:checker dir="vert"/>
  </p:transition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blinds-horizontal</a:t>
            </a:r>
          </a:p>
        </p:txBody>
      </p:sp>
    </p:spTree>
  </p:cSld>
  <p:transition>
    <p:blinds dir="horz"/>
  </p:transition>
</p:sld>
</file>

<file path=ppt/slides/slide2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randombar-vertical (alias → bars)</a:t>
            </a:r>
          </a:p>
        </p:txBody>
      </p:sp>
    </p:spTree>
  </p:cSld>
  <p:transition>
    <p:randomBar dir="vert"/>
  </p:transition>
</p:sld>
</file>

<file path=ppt/slides/slide2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4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30A0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diagonal-leftdown (alias → strips)</a:t>
            </a:r>
          </a:p>
        </p:txBody>
      </p:sp>
    </p:spTree>
  </p:cSld>
  <p:transition>
    <p:strips dir="ld"/>
  </p:transition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blinds-vertical</a:t>
            </a:r>
          </a:p>
        </p:txBody>
      </p:sp>
    </p:spTree>
  </p:cSld>
  <p:transition>
    <p:blinds dir="vert"/>
  </p:transition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checker-horizontal</a:t>
            </a:r>
          </a:p>
        </p:txBody>
      </p:sp>
    </p:spTree>
  </p:cSld>
  <p:transition>
    <p:checker dir="horz"/>
  </p:transition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8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09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checker-vertical</a:t>
            </a:r>
          </a:p>
        </p:txBody>
      </p:sp>
    </p:spTree>
  </p:cSld>
  <p:transition>
    <p:checker dir="vert"/>
  </p:transition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1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comb-horizontal</a:t>
            </a:r>
          </a:p>
        </p:txBody>
      </p:sp>
    </p:spTree>
  </p:cSld>
  <p:transition>
    <p:comb dir="horz"/>
  </p:transition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2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3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comb-vertical</a:t>
            </a:r>
          </a:p>
        </p:txBody>
      </p:sp>
    </p:spTree>
  </p:cSld>
  <p:transition>
    <p:comb dir="vert"/>
  </p:transition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4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5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bars-horizontal</a:t>
            </a:r>
          </a:p>
        </p:txBody>
      </p:sp>
    </p:spTree>
  </p:cSld>
  <p:transition>
    <p:randomBar dir="horz"/>
  </p:transition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6" name="TextBox 1"/>
          <p:cNvSpPr/>
          <p:nvPr/>
        </p:nvSpPr>
        <p:spPr>
          <a:xfrm xmlns:a="http://schemas.openxmlformats.org/drawingml/2006/main">
            <a:off x="0" y="0"/>
            <a:ext cx="121932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5C8A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7" name="TextBox 2"/>
          <p:cNvSpPr txBox="1"/>
          <p:nvPr/>
        </p:nvSpPr>
        <p:spPr>
          <a:xfrm xmlns:a="http://schemas.openxmlformats.org/drawingml/2006/main">
            <a:off x="720000" y="2520000"/>
            <a:ext cx="10753200" cy="14400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4000" b="1">
                <a:solidFill>
                  <a:srgbClr val="FFFFFF"/>
                </a:solidFill>
              </a:rPr>
              <a:t>bars-vertical</a:t>
            </a:r>
          </a:p>
        </p:txBody>
      </p:sp>
    </p:spTree>
  </p:cSld>
  <p:transition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2026-05-18T18:29:51Z</dcterms:created>
  <cp:lastModifiedBy>OfficeCLI</cp:lastModifiedBy>
  <dcterms:modified xsi:type="dcterms:W3CDTF">2026-05-18T18:29:51Z</dcterms:modified>
</cp:coreProperties>
</file>