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5b901a689c04490" /><Relationship Type="http://schemas.openxmlformats.org/package/2006/relationships/metadata/core-properties" Target="/docProps/core.xml" Id="R3dacb06ec0bd445b" /><Relationship Type="http://schemas.openxmlformats.org/officeDocument/2006/relationships/extended-properties" Target="/docProps/app.xml" Id="Re6077055c7484f9f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e3fcb6526bb47f6"/>
    <p:sldId id="257" r:id="R4553ae4b54584b3b"/>
    <p:sldId id="258" r:id="R28177f0764284f33"/>
    <p:sldId id="259" r:id="R8f0f198201a5479b"/>
    <p:sldId id="260" r:id="Rfa93c5f2a01048b4"/>
    <p:sldId id="261" r:id="R53f4cd43eab94420"/>
    <p:sldId id="262" r:id="R992382501a1d4448"/>
    <p:sldId id="263" r:id="Re2eb175ee444489d"/>
    <p:sldId id="264" r:id="R8591a944254345fb"/>
    <p:sldId id="265" r:id="R609b7045c20f4964"/>
    <p:sldId id="266" r:id="R43aaf7c04d8d4823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e3fcb6526bb47f6" /><Relationship Type="http://schemas.openxmlformats.org/officeDocument/2006/relationships/slide" Target="/ppt/slides/slide2.xml" Id="R4553ae4b54584b3b" /><Relationship Type="http://schemas.openxmlformats.org/officeDocument/2006/relationships/slide" Target="/ppt/slides/slide3.xml" Id="R28177f0764284f33" /><Relationship Type="http://schemas.openxmlformats.org/officeDocument/2006/relationships/slide" Target="/ppt/slides/slide4.xml" Id="R8f0f198201a5479b" /><Relationship Type="http://schemas.openxmlformats.org/officeDocument/2006/relationships/slide" Target="/ppt/slides/slide5.xml" Id="Rfa93c5f2a01048b4" /><Relationship Type="http://schemas.openxmlformats.org/officeDocument/2006/relationships/slide" Target="/ppt/slides/slide6.xml" Id="R53f4cd43eab94420" /><Relationship Type="http://schemas.openxmlformats.org/officeDocument/2006/relationships/slide" Target="/ppt/slides/slide7.xml" Id="R992382501a1d4448" /><Relationship Type="http://schemas.openxmlformats.org/officeDocument/2006/relationships/slide" Target="/ppt/slides/slide8.xml" Id="Re2eb175ee444489d" /><Relationship Type="http://schemas.openxmlformats.org/officeDocument/2006/relationships/slide" Target="/ppt/slides/slide9.xml" Id="R8591a944254345fb" /><Relationship Type="http://schemas.openxmlformats.org/officeDocument/2006/relationships/slide" Target="/ppt/slides/slide10.xml" Id="R609b7045c20f4964" /><Relationship Type="http://schemas.openxmlformats.org/officeDocument/2006/relationships/slide" Target="/ppt/slides/slide11.xml" Id="R43aaf7c04d8d4823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72cde27db14e9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14d42aa992e45d2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87f071d449748c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b3938bdbf2346f3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aa4ab16bfe043a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5742ab0e3e6420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03115daef645b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3c4812650446c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33a71caf034ee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d93cf52b1c4d8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035416c915408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a17fba2d494ad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d7d9b0022a48f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b1da66ab0a451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5ea141017d416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7342bfd8dc42d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240a89014d4bd7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style=medium1</a:t>
            </a:r>
          </a:p>
        </p:txBody>
      </p:sp>
      <p:graphicFrame>
        <p:nvGraphicFramePr>
          <p:cNvPr id="10001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10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Banding Flags (style=medium2)</a:t>
            </a:r>
          </a:p>
        </p:txBody>
      </p:sp>
      <p:sp>
        <p:nvSpPr>
          <p:cNvPr id="10019" name="TextBox 2"/>
          <p:cNvSpPr/>
          <p:nvPr/>
        </p:nvSpPr>
        <p:spPr>
          <a:xfrm xmlns:a="http://schemas.openxmlformats.org/drawingml/2006/main">
            <a:off x="457200" y="9144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firstRow + bandedRows</a:t>
            </a:r>
          </a:p>
        </p:txBody>
      </p:sp>
      <p:graphicFrame>
        <p:nvGraphicFramePr>
          <p:cNvPr id="10020" name="Table 1"/>
          <p:cNvGraphicFramePr/>
          <p:nvPr/>
        </p:nvGraphicFramePr>
        <p:xfrm>
          <a:off xmlns:a="http://schemas.openxmlformats.org/drawingml/2006/main" x="457200" y="1280160"/>
          <a:ext xmlns:a="http://schemas.openxmlformats.org/drawingml/2006/main" cx="5486400" cy="22860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21" name="TextBox 3"/>
          <p:cNvSpPr/>
          <p:nvPr/>
        </p:nvSpPr>
        <p:spPr>
          <a:xfrm xmlns:a="http://schemas.openxmlformats.org/drawingml/2006/main">
            <a:off x="6400800" y="9144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firstCol + bandedCols</a:t>
            </a:r>
          </a:p>
        </p:txBody>
      </p:sp>
      <p:graphicFrame>
        <p:nvGraphicFramePr>
          <p:cNvPr id="10022" name="Table 2"/>
          <p:cNvGraphicFramePr/>
          <p:nvPr/>
        </p:nvGraphicFramePr>
        <p:xfrm>
          <a:off xmlns:a="http://schemas.openxmlformats.org/drawingml/2006/main" x="6400800" y="1280160"/>
          <a:ext xmlns:a="http://schemas.openxmlformats.org/drawingml/2006/main" cx="5486400" cy="2286000"/>
        </p:xfrm>
        <a:graphic xmlns:a="http://schemas.openxmlformats.org/drawingml/2006/main">
          <a:graphicData uri="http://schemas.openxmlformats.org/drawingml/2006/table">
            <a:tbl>
              <a:tblPr firstRow="1" firstCol="1" bandRow="1" bandCol="1">
                <a:tableStyleId>{073A0DAA-6AF3-43AB-8588-CEC1D06C72B9}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23" name="TextBox 4"/>
          <p:cNvSpPr/>
          <p:nvPr/>
        </p:nvSpPr>
        <p:spPr>
          <a:xfrm xmlns:a="http://schemas.openxmlformats.org/drawingml/2006/main">
            <a:off x="457200" y="39319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firstRow + lastRow (total row)</a:t>
            </a:r>
          </a:p>
        </p:txBody>
      </p:sp>
      <p:graphicFrame>
        <p:nvGraphicFramePr>
          <p:cNvPr id="10024" name="Table 3"/>
          <p:cNvGraphicFramePr/>
          <p:nvPr/>
        </p:nvGraphicFramePr>
        <p:xfrm>
          <a:off xmlns:a="http://schemas.openxmlformats.org/drawingml/2006/main" x="457200" y="4297680"/>
          <a:ext xmlns:a="http://schemas.openxmlformats.org/drawingml/2006/main" cx="5486400" cy="2286000"/>
        </p:xfrm>
        <a:graphic xmlns:a="http://schemas.openxmlformats.org/drawingml/2006/main">
          <a:graphicData uri="http://schemas.openxmlformats.org/drawingml/2006/table">
            <a:tbl>
              <a:tblPr firstRow="1" lastRow="1" bandRow="1">
                <a:tableStyleId>{073A0DAA-6AF3-43AB-8588-CEC1D06C72B9}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695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25" name="TextBox 5"/>
          <p:cNvSpPr/>
          <p:nvPr/>
        </p:nvSpPr>
        <p:spPr>
          <a:xfrm xmlns:a="http://schemas.openxmlformats.org/drawingml/2006/main">
            <a:off x="6400800" y="39319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style=none (no theme)</a:t>
            </a:r>
          </a:p>
        </p:txBody>
      </p:sp>
      <p:graphicFrame>
        <p:nvGraphicFramePr>
          <p:cNvPr id="10026" name="Table 4"/>
          <p:cNvGraphicFramePr/>
          <p:nvPr/>
        </p:nvGraphicFramePr>
        <p:xfrm>
          <a:off xmlns:a="http://schemas.openxmlformats.org/drawingml/2006/main" x="6400800" y="4297680"/>
          <a:ext xmlns:a="http://schemas.openxmlformats.org/drawingml/2006/main" cx="5486400" cy="22860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</p:sld>
</file>

<file path=ppt/slides/slide1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7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rowHeight + name= addressing</a:t>
            </a:r>
          </a:p>
        </p:txBody>
      </p:sp>
      <p:sp>
        <p:nvSpPr>
          <p:cNvPr id="10028" name="TextBox 2"/>
          <p:cNvSpPr/>
          <p:nvPr/>
        </p:nvSpPr>
        <p:spPr>
          <a:xfrm xmlns:a="http://schemas.openxmlformats.org/drawingml/2006/main">
            <a:off x="457200" y="868680"/>
            <a:ext cx="109728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The table below was created with name=SalesData and rowHeight=1cm. After creation, it can be addressed as /slide[11]/table[@name=SalesData] instead of by positional index — handy when slides are reordered or tables added/removed.</a:t>
            </a:r>
          </a:p>
        </p:txBody>
      </p:sp>
      <p:graphicFrame>
        <p:nvGraphicFramePr>
          <p:cNvPr id="10029" name="SalesData"/>
          <p:cNvGraphicFramePr/>
          <p:nvPr/>
        </p:nvGraphicFramePr>
        <p:xfrm>
          <a:off xmlns:a="http://schemas.openxmlformats.org/drawingml/2006/main" x="457200" y="1828800"/>
          <a:ext xmlns:a="http://schemas.openxmlformats.org/drawingml/2006/main" cx="10972800" cy="18000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2743200"/>
                <a:gridCol w="2743200"/>
                <a:gridCol w="2743200"/>
              </a:tblGrid>
              <a:tr h="3600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120 ▲</a:t>
                      </a:r>
                    </a:p>
                  </a:txBody>
                  <a:tcPr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style=medium2</a:t>
            </a:r>
          </a:p>
        </p:txBody>
      </p:sp>
      <p:graphicFrame>
        <p:nvGraphicFramePr>
          <p:cNvPr id="1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style=medium3</a:t>
            </a:r>
          </a:p>
        </p:txBody>
      </p:sp>
      <p:graphicFrame>
        <p:nvGraphicFramePr>
          <p:cNvPr id="10005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4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style=medium4</a:t>
            </a:r>
          </a:p>
        </p:txBody>
      </p:sp>
      <p:graphicFrame>
        <p:nvGraphicFramePr>
          <p:cNvPr id="10007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5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style=light1</a:t>
            </a:r>
          </a:p>
        </p:txBody>
      </p:sp>
      <p:graphicFrame>
        <p:nvGraphicFramePr>
          <p:cNvPr id="10009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6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style=light2</a:t>
            </a:r>
          </a:p>
        </p:txBody>
      </p:sp>
      <p:graphicFrame>
        <p:nvGraphicFramePr>
          <p:cNvPr id="10011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7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style=light3</a:t>
            </a:r>
          </a:p>
        </p:txBody>
      </p:sp>
      <p:graphicFrame>
        <p:nvGraphicFramePr>
          <p:cNvPr id="1001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8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style=dark1</a:t>
            </a:r>
          </a:p>
        </p:txBody>
      </p:sp>
      <p:graphicFrame>
        <p:nvGraphicFramePr>
          <p:cNvPr id="10015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9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style=dark2</a:t>
            </a:r>
          </a:p>
        </p:txBody>
      </p:sp>
      <p:graphicFrame>
        <p:nvGraphicFramePr>
          <p:cNvPr id="10017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2026-05-17T09:48:16Z</dcterms:created>
  <cp:lastModifiedBy>OfficeCLI</cp:lastModifiedBy>
  <dcterms:modified xsi:type="dcterms:W3CDTF">2026-05-17T09:48:16Z</dcterms:modified>
</cp:coreProperties>
</file>