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Default Extension="png" ContentType="image/png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54475de37d54ca2" /><Relationship Type="http://schemas.openxmlformats.org/package/2006/relationships/metadata/core-properties" Target="/docProps/core.xml" Id="Ra095e97a14454089" /><Relationship Type="http://schemas.openxmlformats.org/officeDocument/2006/relationships/extended-properties" Target="/docProps/app.xml" Id="R5a7ae657ba6f43d4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2e4d237089a94097"/>
    <p:sldId id="257" r:id="Rf7320797d17d4853"/>
    <p:sldId id="258" r:id="R164c94939e0a4bbb"/>
    <p:sldId id="259" r:id="R5b51fee37ae64b8f"/>
    <p:sldId id="260" r:id="R24991091b34b4342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2e4d237089a94097" /><Relationship Type="http://schemas.openxmlformats.org/officeDocument/2006/relationships/slide" Target="/ppt/slides/slide2.xml" Id="Rf7320797d17d4853" /><Relationship Type="http://schemas.openxmlformats.org/officeDocument/2006/relationships/slide" Target="/ppt/slides/slide3.xml" Id="R164c94939e0a4bbb" /><Relationship Type="http://schemas.openxmlformats.org/officeDocument/2006/relationships/slide" Target="/ppt/slides/slide4.xml" Id="R5b51fee37ae64b8f" /><Relationship Type="http://schemas.openxmlformats.org/officeDocument/2006/relationships/slide" Target="/ppt/slides/slide5.xml" Id="R24991091b34b4342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b1e7cf8837e4a9b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546953138e7449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65064aaa5c64c3c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75b9cecf43b4b39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f1604cc6e6d407a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bf5396c19b04495d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e88983cf4c483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d02662f878443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bc6fa91b2f4e1b" /><Relationship Type="http://schemas.openxmlformats.org/officeDocument/2006/relationships/image" Target="/ppt/media/image.png" Id="R59b721a58bb24539" /><Relationship Type="http://schemas.openxmlformats.org/officeDocument/2006/relationships/image" Target="/ppt/media/image2.png" Id="Rbfb1add0dd54451c" /><Relationship Type="http://schemas.openxmlformats.org/officeDocument/2006/relationships/image" Target="/ppt/media/image3.png" Id="R90573d5bc0c94b3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344bc54d5e4a0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0853b6c0954243" /><Relationship Type="http://schemas.openxmlformats.org/officeDocument/2006/relationships/hyperlink" Target="https://example.com" TargetMode="External" Id="Rd5f7fb8e1adb4186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autoFit — text overflow behavior</a:t>
            </a:r>
          </a:p>
        </p:txBody>
      </p:sp>
      <p:sp>
        <p:nvSpPr>
          <p:cNvPr id="10001" name="TextBox 2"/>
          <p:cNvSpPr/>
          <p:nvPr/>
        </p:nvSpPr>
        <p:spPr>
          <a:xfrm xmlns:a="http://schemas.openxmlformats.org/drawingml/2006/main">
            <a:off x="457200" y="1371600"/>
            <a:ext cx="36576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AEE"/>
          </a:solidFill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r>
              <a:rPr lang="en-US" sz="1800"/>
              <a:t>Lorem ipsum dolor sit amet, consectetur adipiscing elit. Sed do eiusmod tempor incididunt ut labore et dolore magna aliqua. Ut enim ad minim veniam, quis nostrud exercitation ullamco laboris.</a:t>
            </a:r>
          </a:p>
        </p:txBody>
      </p:sp>
      <p:sp>
        <p:nvSpPr>
          <p:cNvPr id="10002" name="TextBox 3"/>
          <p:cNvSpPr/>
          <p:nvPr/>
        </p:nvSpPr>
        <p:spPr>
          <a:xfrm xmlns:a="http://schemas.openxmlformats.org/drawingml/2006/main">
            <a:off x="457200" y="292608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autoFit=none  (overflows)</a:t>
            </a:r>
          </a:p>
        </p:txBody>
      </p:sp>
      <p:sp>
        <p:nvSpPr>
          <p:cNvPr id="10003" name="TextBox 4"/>
          <p:cNvSpPr/>
          <p:nvPr/>
        </p:nvSpPr>
        <p:spPr>
          <a:xfrm xmlns:a="http://schemas.openxmlformats.org/drawingml/2006/main">
            <a:off x="4572000" y="1371600"/>
            <a:ext cx="36576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1800"/>
              <a:t>Lorem ipsum dolor sit amet, consectetur adipiscing elit. Sed do eiusmod tempor incididunt ut labore et dolore magna aliqua. Ut enim ad minim veniam, quis nostrud exercitation ullamco laboris.</a:t>
            </a:r>
          </a:p>
        </p:txBody>
      </p:sp>
      <p:sp>
        <p:nvSpPr>
          <p:cNvPr id="10004" name="TextBox 5"/>
          <p:cNvSpPr/>
          <p:nvPr/>
        </p:nvSpPr>
        <p:spPr>
          <a:xfrm xmlns:a="http://schemas.openxmlformats.org/drawingml/2006/main">
            <a:off x="4572000" y="292608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autoFit=normal  (text shrinks)</a:t>
            </a:r>
          </a:p>
        </p:txBody>
      </p:sp>
      <p:sp>
        <p:nvSpPr>
          <p:cNvPr id="10005" name="TextBox 6"/>
          <p:cNvSpPr/>
          <p:nvPr/>
        </p:nvSpPr>
        <p:spPr>
          <a:xfrm xmlns:a="http://schemas.openxmlformats.org/drawingml/2006/main">
            <a:off x="8686800" y="1371600"/>
            <a:ext cx="36576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>
            <a:spAutoFit/>
          </a:bodyPr>
          <a:lstStyle xmlns:a="http://schemas.openxmlformats.org/drawingml/2006/main"/>
          <a:p xmlns:a="http://schemas.openxmlformats.org/drawingml/2006/main">
            <a:r>
              <a:rPr lang="en-US" sz="1800"/>
              <a:t>Lorem ipsum dolor sit amet, consectetur adipiscing elit. Sed do eiusmod tempor incididunt ut labore et dolore magna aliqua. Ut enim ad minim veniam, quis nostrud exercitation ullamco laboris.</a:t>
            </a:r>
          </a:p>
        </p:txBody>
      </p:sp>
      <p:sp>
        <p:nvSpPr>
          <p:cNvPr id="10006" name="TextBox 7"/>
          <p:cNvSpPr/>
          <p:nvPr/>
        </p:nvSpPr>
        <p:spPr>
          <a:xfrm xmlns:a="http://schemas.openxmlformats.org/drawingml/2006/main">
            <a:off x="8686800" y="4114800"/>
            <a:ext cx="36576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autoFit=shape  (box grows)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7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flipH / flipV — mirror</a:t>
            </a:r>
          </a:p>
        </p:txBody>
      </p:sp>
      <p:sp>
        <p:nvSpPr>
          <p:cNvPr id="10008" name="TextBox 2"/>
          <p:cNvSpPr/>
          <p:nvPr/>
        </p:nvSpPr>
        <p:spPr>
          <a:xfrm xmlns:a="http://schemas.openxmlformats.org/drawingml/2006/main">
            <a:off x="457200" y="1828800"/>
            <a:ext cx="2560320" cy="1371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original</a:t>
            </a:r>
          </a:p>
        </p:txBody>
      </p:sp>
      <p:sp>
        <p:nvSpPr>
          <p:cNvPr id="10009" name="TextBox 3"/>
          <p:cNvSpPr/>
          <p:nvPr/>
        </p:nvSpPr>
        <p:spPr>
          <a:xfrm xmlns:a="http://schemas.openxmlformats.org/drawingml/2006/main" flipH="1">
            <a:off x="3657600" y="1828800"/>
            <a:ext cx="2560320" cy="1371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flipH=true</a:t>
            </a:r>
          </a:p>
        </p:txBody>
      </p:sp>
      <p:sp>
        <p:nvSpPr>
          <p:cNvPr id="10010" name="TextBox 4"/>
          <p:cNvSpPr/>
          <p:nvPr/>
        </p:nvSpPr>
        <p:spPr>
          <a:xfrm xmlns:a="http://schemas.openxmlformats.org/drawingml/2006/main" flipV="1">
            <a:off x="6858000" y="1828800"/>
            <a:ext cx="2560320" cy="1371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A9D8F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flipV=true</a:t>
            </a:r>
          </a:p>
        </p:txBody>
      </p:sp>
      <p:sp>
        <p:nvSpPr>
          <p:cNvPr id="10011" name="TextBox 5"/>
          <p:cNvSpPr/>
          <p:nvPr/>
        </p:nvSpPr>
        <p:spPr>
          <a:xfrm xmlns:a="http://schemas.openxmlformats.org/drawingml/2006/main" flipH="1" flipV="1">
            <a:off x="10058400" y="1828800"/>
            <a:ext cx="2560320" cy="1371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000000"/>
                </a:solidFill>
              </a:rPr>
              <a:t>flipH + flipV</a:t>
            </a:r>
          </a:p>
        </p:txBody>
      </p:sp>
      <p:sp>
        <p:nvSpPr>
          <p:cNvPr id="10012" name="TextBox 6"/>
          <p:cNvSpPr/>
          <p:nvPr/>
        </p:nvSpPr>
        <p:spPr>
          <a:xfrm xmlns:a="http://schemas.openxmlformats.org/drawingml/2006/main">
            <a:off x="457200" y="3657600"/>
            <a:ext cx="118872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i="1">
                <a:solidFill>
                  <a:srgbClr val="666666"/>
                </a:solidFill>
              </a:rPr>
              <a:t>Aliases: flipHorizontal, flipVertical. Flip flags are stored independently of rotation, so flipH + rotate=90 chains predictably.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3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image= — picture as shape fill (blipFill)</a:t>
            </a:r>
          </a:p>
        </p:txBody>
      </p:sp>
      <p:sp>
        <p:nvSpPr>
          <p:cNvPr id="10014" name="TextBox 2"/>
          <p:cNvSpPr/>
          <p:nvPr/>
        </p:nvSpPr>
        <p:spPr>
          <a:xfrm xmlns:a="http://schemas.openxmlformats.org/drawingml/2006/main">
            <a:off x="457200" y="1371600"/>
            <a:ext cx="3200400" cy="3200400"/>
          </a:xfrm>
          <a:prstGeom xmlns:a="http://schemas.openxmlformats.org/drawingml/2006/main" prst="ellipse">
            <a:avLst/>
          </a:prstGeom>
          <a:blipFill xmlns:a="http://schemas.openxmlformats.org/drawingml/2006/main">
            <a:blip xmlns:r="http://schemas.openxmlformats.org/officeDocument/2006/relationships" r:embed="R59b721a58bb24539"/>
            <a:stretch>
              <a:fillRect/>
            </a:stretch>
          </a:blipFill>
          <a:ln xmlns:a="http://schemas.openxmlformats.org/drawingml/2006/main" w="38100">
            <a:solidFill>
              <a:srgbClr val="1D3557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5" name="TextBox 3"/>
          <p:cNvSpPr/>
          <p:nvPr/>
        </p:nvSpPr>
        <p:spPr>
          <a:xfrm xmlns:a="http://schemas.openxmlformats.org/drawingml/2006/main">
            <a:off x="4114800" y="1371600"/>
            <a:ext cx="3200400" cy="3200400"/>
          </a:xfrm>
          <a:prstGeom xmlns:a="http://schemas.openxmlformats.org/drawingml/2006/main" prst="star5">
            <a:avLst/>
          </a:prstGeom>
          <a:blipFill xmlns:a="http://schemas.openxmlformats.org/drawingml/2006/main">
            <a:blip xmlns:r="http://schemas.openxmlformats.org/officeDocument/2006/relationships" r:embed="Rbfb1add0dd54451c"/>
            <a:stretch>
              <a:fillRect/>
            </a:stretch>
          </a:blipFill>
          <a:ln xmlns:a="http://schemas.openxmlformats.org/drawingml/2006/main" w="9525">
            <a:solidFill>
              <a:srgbClr val="595959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6" name="TextBox 4"/>
          <p:cNvSpPr/>
          <p:nvPr/>
        </p:nvSpPr>
        <p:spPr>
          <a:xfrm xmlns:a="http://schemas.openxmlformats.org/drawingml/2006/main">
            <a:off x="7772400" y="1371600"/>
            <a:ext cx="3200400" cy="3200400"/>
          </a:xfrm>
          <a:prstGeom xmlns:a="http://schemas.openxmlformats.org/drawingml/2006/main" prst="diamond">
            <a:avLst/>
          </a:prstGeom>
          <a:blipFill xmlns:a="http://schemas.openxmlformats.org/drawingml/2006/main">
            <a:blip xmlns:r="http://schemas.openxmlformats.org/officeDocument/2006/relationships" r:embed="R90573d5bc0c94b3d"/>
            <a:stretch>
              <a:fillRect/>
            </a:stretch>
          </a:blipFill>
          <a:ln xmlns:a="http://schemas.openxmlformats.org/drawingml/2006/main" w="38100">
            <a:solidFill>
              <a:srgbClr val="1D3557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17" name="TextBox 5"/>
          <p:cNvSpPr/>
          <p:nvPr/>
        </p:nvSpPr>
        <p:spPr>
          <a:xfrm xmlns:a="http://schemas.openxmlformats.org/drawingml/2006/main">
            <a:off x="457200" y="5029200"/>
            <a:ext cx="11887200" cy="9144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i="1">
                <a:solidFill>
                  <a:srgbClr val="666666"/>
                </a:solidFill>
              </a:rPr>
              <a:t>image="/path/to/photo.png" turns the shape into a clipped picture — different element from --type picture, which embeds the bitmap with its native bounding box.</a:t>
            </a:r>
          </a:p>
        </p:txBody>
      </p:sp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8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3D — bevel / depth / lighting / material</a:t>
            </a:r>
          </a:p>
        </p:txBody>
      </p:sp>
      <p:sp>
        <p:nvSpPr>
          <p:cNvPr id="10019" name="TextBox 2"/>
          <p:cNvSpPr/>
          <p:nvPr/>
        </p:nvSpPr>
        <p:spPr>
          <a:xfrm xmlns:a="http://schemas.openxmlformats.org/drawingml/2006/main">
            <a:off x="457200" y="1280160"/>
            <a:ext cx="2743200" cy="16459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4472C4"/>
          </a:solidFill>
          <a:scene3d xmlns:a="http://schemas.openxmlformats.org/drawingml/2006/main">
            <a:camera prst="orthographicFront"/>
            <a:lightRig rig="threePt" dir="t"/>
          </a:scene3d>
          <a:sp3d xmlns:a="http://schemas.openxmlformats.org/drawingml/2006/main">
            <a:bevelT w="76200" h="762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FFFFFF"/>
                </a:solidFill>
              </a:rPr>
              <a:t>bevel=circle</a:t>
            </a:r>
          </a:p>
        </p:txBody>
      </p:sp>
      <p:sp>
        <p:nvSpPr>
          <p:cNvPr id="10020" name="TextBox 3"/>
          <p:cNvSpPr/>
          <p:nvPr/>
        </p:nvSpPr>
        <p:spPr>
          <a:xfrm xmlns:a="http://schemas.openxmlformats.org/drawingml/2006/main">
            <a:off x="3657600" y="1280160"/>
            <a:ext cx="2743200" cy="16459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63946"/>
          </a:solidFill>
          <a:scene3d xmlns:a="http://schemas.openxmlformats.org/drawingml/2006/main">
            <a:camera prst="orthographicFront"/>
            <a:lightRig rig="threePt" dir="t"/>
          </a:scene3d>
          <a:sp3d xmlns:a="http://schemas.openxmlformats.org/drawingml/2006/main">
            <a:bevelT w="101600" h="50800" prst="angle"/>
            <a:bevelB w="50800" h="508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FFFFFF"/>
                </a:solidFill>
              </a:rPr>
              <a:t>bevel=angle-8-4 + bevelBottom=circle-4-4</a:t>
            </a:r>
          </a:p>
        </p:txBody>
      </p:sp>
      <p:sp>
        <p:nvSpPr>
          <p:cNvPr id="10021" name="TextBox 4"/>
          <p:cNvSpPr/>
          <p:nvPr/>
        </p:nvSpPr>
        <p:spPr>
          <a:xfrm xmlns:a="http://schemas.openxmlformats.org/drawingml/2006/main">
            <a:off x="6858000" y="1280160"/>
            <a:ext cx="2743200" cy="16459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A9D8F"/>
          </a:solidFill>
          <a:scene3d xmlns:a="http://schemas.openxmlformats.org/drawingml/2006/main">
            <a:camera prst="orthographicFront"/>
            <a:lightRig rig="threePt" dir="t"/>
          </a:scene3d>
          <a:sp3d xmlns:a="http://schemas.openxmlformats.org/drawingml/2006/main" extrusionH="177800">
            <a:bevelT w="76200" h="76200" prst="softRound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FFFFFF"/>
                </a:solidFill>
              </a:rPr>
              <a:t>depth=14pt + bevel=softRound</a:t>
            </a:r>
          </a:p>
        </p:txBody>
      </p:sp>
      <p:sp>
        <p:nvSpPr>
          <p:cNvPr id="10022" name="TextBox 5"/>
          <p:cNvSpPr/>
          <p:nvPr/>
        </p:nvSpPr>
        <p:spPr>
          <a:xfrm xmlns:a="http://schemas.openxmlformats.org/drawingml/2006/main">
            <a:off x="457200" y="3383280"/>
            <a:ext cx="2743200" cy="164592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4A261"/>
          </a:solidFill>
          <a:scene3d xmlns:a="http://schemas.openxmlformats.org/drawingml/2006/main">
            <a:camera prst="orthographicFront"/>
            <a:lightRig rig="threePt" dir="t"/>
          </a:scene3d>
          <a:sp3d xmlns:a="http://schemas.openxmlformats.org/drawingml/2006/main" extrusionH="127000" prstMaterial="metal">
            <a:bevelT w="101600" h="1016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000000"/>
                </a:solidFill>
              </a:rPr>
              <a:t>bevel=circle-8 depth=10 lighting=threePt material=metal</a:t>
            </a:r>
          </a:p>
        </p:txBody>
      </p:sp>
      <p:sp>
        <p:nvSpPr>
          <p:cNvPr id="10023" name="TextBox 6"/>
          <p:cNvSpPr/>
          <p:nvPr/>
        </p:nvSpPr>
        <p:spPr>
          <a:xfrm xmlns:a="http://schemas.openxmlformats.org/drawingml/2006/main">
            <a:off x="3657600" y="3383280"/>
            <a:ext cx="2743200" cy="164592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A8DADC"/>
          </a:solidFill>
          <a:scene3d xmlns:a="http://schemas.openxmlformats.org/drawingml/2006/main">
            <a:camera prst="orthographicFront"/>
            <a:lightRig rig="balanced" dir="t"/>
          </a:scene3d>
          <a:sp3d xmlns:a="http://schemas.openxmlformats.org/drawingml/2006/main" extrusionH="101600" prstMaterial="plastic">
            <a:bevelT w="76200" h="762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000000"/>
                </a:solidFill>
              </a:rPr>
              <a:t>lighting=balanced material=plastic</a:t>
            </a:r>
          </a:p>
        </p:txBody>
      </p:sp>
      <p:sp>
        <p:nvSpPr>
          <p:cNvPr id="10024" name="TextBox 7"/>
          <p:cNvSpPr/>
          <p:nvPr/>
        </p:nvSpPr>
        <p:spPr>
          <a:xfrm xmlns:a="http://schemas.openxmlformats.org/drawingml/2006/main">
            <a:off x="6858000" y="3383280"/>
            <a:ext cx="2743200" cy="164592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D700"/>
          </a:solidFill>
          <a:scene3d xmlns:a="http://schemas.openxmlformats.org/drawingml/2006/main">
            <a:camera prst="orthographicFront"/>
            <a:lightRig rig="harsh" dir="t"/>
          </a:scene3d>
          <a:sp3d xmlns:a="http://schemas.openxmlformats.org/drawingml/2006/main" extrusionH="101600" prstMaterial="warmMatte">
            <a:bevelT w="76200" h="76200" prst="circle"/>
          </a:sp3d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000000"/>
                </a:solidFill>
              </a:rPr>
              <a:t>lighting=harsh material=warmMatte</a:t>
            </a:r>
          </a:p>
        </p:txBody>
      </p:sp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1" name="back"/>
          <p:cNvSpPr/>
          <p:nvPr/>
        </p:nvSpPr>
        <p:spPr>
          <a:xfrm xmlns:a="http://schemas.openxmlformats.org/drawingml/2006/main">
            <a:off x="7315200" y="3657600"/>
            <a:ext cx="2286000" cy="228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back (zorder=1)</a:t>
            </a:r>
          </a:p>
        </p:txBody>
      </p:sp>
      <p:sp>
        <p:nvSpPr>
          <p:cNvPr id="10032" name="middle"/>
          <p:cNvSpPr/>
          <p:nvPr/>
        </p:nvSpPr>
        <p:spPr>
          <a:xfrm xmlns:a="http://schemas.openxmlformats.org/drawingml/2006/main">
            <a:off x="8229600" y="4114800"/>
            <a:ext cx="2286000" cy="228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middle (zorder=2)</a:t>
            </a:r>
          </a:p>
        </p:txBody>
      </p:sp>
      <p:sp>
        <p:nvSpPr>
          <p:cNvPr id="10033" name="front"/>
          <p:cNvSpPr/>
          <p:nvPr/>
        </p:nvSpPr>
        <p:spPr>
          <a:xfrm xmlns:a="http://schemas.openxmlformats.org/drawingml/2006/main">
            <a:off x="9144000" y="4572000"/>
            <a:ext cx="2286000" cy="228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000000"/>
                </a:solidFill>
              </a:rPr>
              <a:t>front (zorder=3)</a:t>
            </a:r>
          </a:p>
        </p:txBody>
      </p:sp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softEdge / link / name / zorder</a:t>
            </a:r>
          </a:p>
        </p:txBody>
      </p:sp>
      <p:sp>
        <p:nvSpPr>
          <p:cNvPr id="10026" name="TextBox 2"/>
          <p:cNvSpPr/>
          <p:nvPr/>
        </p:nvSpPr>
        <p:spPr>
          <a:xfrm xmlns:a="http://schemas.openxmlformats.org/drawingml/2006/main">
            <a:off x="457200" y="1371600"/>
            <a:ext cx="2743200" cy="18288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  <a:effectLst xmlns:a="http://schemas.openxmlformats.org/drawingml/2006/main">
            <a:softEdge rad="0"/>
          </a:effectLst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softEdge=0  (sharp)</a:t>
            </a:r>
          </a:p>
        </p:txBody>
      </p:sp>
      <p:sp>
        <p:nvSpPr>
          <p:cNvPr id="10027" name="TextBox 3"/>
          <p:cNvSpPr/>
          <p:nvPr/>
        </p:nvSpPr>
        <p:spPr>
          <a:xfrm xmlns:a="http://schemas.openxmlformats.org/drawingml/2006/main">
            <a:off x="3657600" y="1371600"/>
            <a:ext cx="2743200" cy="18288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  <a:effectLst xmlns:a="http://schemas.openxmlformats.org/drawingml/2006/main">
            <a:softEdge rad="101600"/>
          </a:effectLst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softEdge=8pt</a:t>
            </a:r>
          </a:p>
        </p:txBody>
      </p:sp>
      <p:sp>
        <p:nvSpPr>
          <p:cNvPr id="10028" name="TextBox 4"/>
          <p:cNvSpPr/>
          <p:nvPr/>
        </p:nvSpPr>
        <p:spPr>
          <a:xfrm xmlns:a="http://schemas.openxmlformats.org/drawingml/2006/main">
            <a:off x="6858000" y="1371600"/>
            <a:ext cx="2743200" cy="18288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  <a:effectLst xmlns:a="http://schemas.openxmlformats.org/drawingml/2006/main">
            <a:softEdge rad="254000"/>
          </a:effectLst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softEdge=20pt  (heavy feather)</a:t>
            </a:r>
          </a:p>
        </p:txBody>
      </p:sp>
      <p:sp>
        <p:nvSpPr>
          <p:cNvPr id="10029" name="cta-button">
            <a:hlinkClick xmlns:r="http://schemas.openxmlformats.org/officeDocument/2006/relationships" xmlns:a="http://schemas.openxmlformats.org/drawingml/2006/main" r:id="Rd5f7fb8e1adb4186" tooltip="Open example.com"/>
          </p:cNvPr>
          <p:cNvSpPr/>
          <p:nvPr/>
        </p:nvSpPr>
        <p:spPr>
          <a:xfrm xmlns:a="http://schemas.openxmlformats.org/drawingml/2006/main">
            <a:off x="457200" y="3657600"/>
            <a:ext cx="3657600" cy="9144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A9D8F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 b="1">
                <a:solidFill>
                  <a:srgbClr val="FFFFFF"/>
                </a:solidFill>
                <a:hlinkClick xmlns:r="http://schemas.openxmlformats.org/officeDocument/2006/relationships" r:id="Rd5f7fb8e1adb4186" tooltip="Open example.com"/>
              </a:rPr>
              <a:t>Click me → example.com</a:t>
            </a:r>
          </a:p>
        </p:txBody>
      </p:sp>
      <p:sp>
        <p:nvSpPr>
          <p:cNvPr id="10030" name="TextBox 6"/>
          <p:cNvSpPr/>
          <p:nvPr/>
        </p:nvSpPr>
        <p:spPr>
          <a:xfrm xmlns:a="http://schemas.openxmlformats.org/drawingml/2006/main">
            <a:off x="457200" y="466344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>
                <a:solidFill>
                  <a:srgbClr val="666666"/>
                </a:solidFill>
              </a:rPr>
              <a:t>link=https://example.com  tooltip="Open example.com"  name="cta-button"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2026-05-19T18:30:16Z</dcterms:created>
  <cp:lastModifiedBy>OfficeCLI</cp:lastModifiedBy>
  <dcterms:modified xsi:type="dcterms:W3CDTF">2026-05-19T18:30:16Z</dcterms:modified>
</cp:coreProperties>
</file>