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e94859fe153641ce" /><Relationship Type="http://schemas.openxmlformats.org/package/2006/relationships/metadata/core-properties" Target="/docProps/core.xml" Id="Rdd64e8b47bf94fb3" /><Relationship Type="http://schemas.openxmlformats.org/officeDocument/2006/relationships/extended-properties" Target="/docProps/app.xml" Id="Rac6f68bf1d8147bb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d3501a43d7024b12"/>
    <p:sldId id="257" r:id="R2df96527f70d487c"/>
    <p:sldId id="258" r:id="Rf4ae566e07b44e05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d3501a43d7024b12" /><Relationship Type="http://schemas.openxmlformats.org/officeDocument/2006/relationships/slide" Target="/ppt/slides/slide2.xml" Id="R2df96527f70d487c" /><Relationship Type="http://schemas.openxmlformats.org/officeDocument/2006/relationships/slide" Target="/ppt/slides/slide3.xml" Id="Rf4ae566e07b44e05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6de69a700f54c3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88270d7dbae4347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ce5d04057e6424d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75d792031474e23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285897de280435b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f5a07a385dfb45f0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f87486504442e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f7e3ee7f264cb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0dcc3c69214568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Connector Presets</a:t>
            </a:r>
          </a:p>
        </p:txBody>
      </p:sp>
      <p:sp>
        <p:nvSpPr>
          <p:cNvPr id="10001" name="TextBox 2"/>
          <p:cNvSpPr/>
          <p:nvPr/>
        </p:nvSpPr>
        <p:spPr>
          <a:xfrm xmlns:a="http://schemas.openxmlformats.org/drawingml/2006/main">
            <a:off x="457200" y="137160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002" name="TextBox 3"/>
          <p:cNvSpPr/>
          <p:nvPr/>
        </p:nvSpPr>
        <p:spPr>
          <a:xfrm xmlns:a="http://schemas.openxmlformats.org/drawingml/2006/main">
            <a:off x="4114800" y="137160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B</a:t>
            </a:r>
          </a:p>
        </p:txBody>
      </p:sp>
      <p:cxnSp>
        <p:nvCxnSpPr>
          <p:cNvPr id="10003" name="Connector 1"/>
          <p:cNvCxnSpPr>
            <a:stCxn xmlns:a="http://schemas.openxmlformats.org/drawingml/2006/main" id="10001" idx="0"/>
            <a:endCxn xmlns:a="http://schemas.openxmlformats.org/drawingml/2006/main" id="10002" idx="0"/>
          </p:cNvCxnSpPr>
          <p:nvPr/>
        </p:nvCxnSpPr>
        <p:spPr>
          <a:xfrm xmlns:a="http://schemas.openxmlformats.org/drawingml/2006/main">
            <a:off x="1371600" y="1920240"/>
            <a:ext cx="3657600" cy="0"/>
          </a:xfrm>
          <a:prstGeom xmlns:a="http://schemas.openxmlformats.org/drawingml/2006/main" prst="straightConnector1">
            <a:avLst/>
          </a:prstGeom>
          <a:ln xmlns:a="http://schemas.openxmlformats.org/drawingml/2006/main" w="25400">
            <a:solidFill>
              <a:srgbClr val="1D3557"/>
            </a:solidFill>
            <a:tailEnd type="triangle"/>
          </a:ln>
        </p:spPr>
      </p:cxnSp>
      <p:sp>
        <p:nvSpPr>
          <p:cNvPr id="10004" name="TextBox 4"/>
          <p:cNvSpPr/>
          <p:nvPr/>
        </p:nvSpPr>
        <p:spPr>
          <a:xfrm xmlns:a="http://schemas.openxmlformats.org/drawingml/2006/main">
            <a:off x="457200" y="256032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straight (default)</a:t>
            </a:r>
          </a:p>
        </p:txBody>
      </p:sp>
      <p:sp>
        <p:nvSpPr>
          <p:cNvPr id="10005" name="TextBox 5"/>
          <p:cNvSpPr/>
          <p:nvPr/>
        </p:nvSpPr>
        <p:spPr>
          <a:xfrm xmlns:a="http://schemas.openxmlformats.org/drawingml/2006/main">
            <a:off x="457200" y="329184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006" name="TextBox 6"/>
          <p:cNvSpPr/>
          <p:nvPr/>
        </p:nvSpPr>
        <p:spPr>
          <a:xfrm xmlns:a="http://schemas.openxmlformats.org/drawingml/2006/main">
            <a:off x="4114800" y="457200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B</a:t>
            </a:r>
          </a:p>
        </p:txBody>
      </p:sp>
      <p:cxnSp>
        <p:nvCxnSpPr>
          <p:cNvPr id="10007" name="Connector 2"/>
          <p:cNvCxnSpPr>
            <a:stCxn xmlns:a="http://schemas.openxmlformats.org/drawingml/2006/main" id="10005" idx="0"/>
            <a:endCxn xmlns:a="http://schemas.openxmlformats.org/drawingml/2006/main" id="10006" idx="0"/>
          </p:cNvCxnSpPr>
          <p:nvPr/>
        </p:nvCxnSpPr>
        <p:spPr>
          <a:xfrm xmlns:a="http://schemas.openxmlformats.org/drawingml/2006/main">
            <a:off x="1371600" y="3840480"/>
            <a:ext cx="3657600" cy="1280160"/>
          </a:xfrm>
          <a:prstGeom xmlns:a="http://schemas.openxmlformats.org/drawingml/2006/main" prst="bentConnector3">
            <a:avLst/>
          </a:prstGeom>
          <a:ln xmlns:a="http://schemas.openxmlformats.org/drawingml/2006/main" w="25400">
            <a:solidFill>
              <a:srgbClr val="1D3557"/>
            </a:solidFill>
            <a:tailEnd type="triangle"/>
          </a:ln>
        </p:spPr>
      </p:cxnSp>
      <p:sp>
        <p:nvSpPr>
          <p:cNvPr id="10008" name="TextBox 7"/>
          <p:cNvSpPr/>
          <p:nvPr/>
        </p:nvSpPr>
        <p:spPr>
          <a:xfrm xmlns:a="http://schemas.openxmlformats.org/drawingml/2006/main">
            <a:off x="457200" y="576072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elbow (bent, 90° turns)</a:t>
            </a:r>
          </a:p>
        </p:txBody>
      </p:sp>
      <p:sp>
        <p:nvSpPr>
          <p:cNvPr id="10009" name="TextBox 8"/>
          <p:cNvSpPr/>
          <p:nvPr/>
        </p:nvSpPr>
        <p:spPr>
          <a:xfrm xmlns:a="http://schemas.openxmlformats.org/drawingml/2006/main">
            <a:off x="7315200" y="137160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010" name="TextBox 9"/>
          <p:cNvSpPr/>
          <p:nvPr/>
        </p:nvSpPr>
        <p:spPr>
          <a:xfrm xmlns:a="http://schemas.openxmlformats.org/drawingml/2006/main">
            <a:off x="10515600" y="4114800"/>
            <a:ext cx="1828800" cy="109728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B</a:t>
            </a:r>
          </a:p>
        </p:txBody>
      </p:sp>
      <p:cxnSp>
        <p:nvCxnSpPr>
          <p:cNvPr id="10011" name="Connector 3"/>
          <p:cNvCxnSpPr>
            <a:stCxn xmlns:a="http://schemas.openxmlformats.org/drawingml/2006/main" id="10009" idx="0"/>
            <a:endCxn xmlns:a="http://schemas.openxmlformats.org/drawingml/2006/main" id="10010" idx="0"/>
          </p:cNvCxnSpPr>
          <p:nvPr/>
        </p:nvCxnSpPr>
        <p:spPr>
          <a:xfrm xmlns:a="http://schemas.openxmlformats.org/drawingml/2006/main">
            <a:off x="8229600" y="1920240"/>
            <a:ext cx="3200400" cy="2743200"/>
          </a:xfrm>
          <a:prstGeom xmlns:a="http://schemas.openxmlformats.org/drawingml/2006/main" prst="curvedConnector3">
            <a:avLst/>
          </a:prstGeom>
          <a:ln xmlns:a="http://schemas.openxmlformats.org/drawingml/2006/main" w="38100">
            <a:solidFill>
              <a:srgbClr val="2A9D8F"/>
            </a:solidFill>
            <a:tailEnd type="arrow"/>
          </a:ln>
        </p:spPr>
      </p:cxnSp>
      <p:sp>
        <p:nvSpPr>
          <p:cNvPr id="10012" name="TextBox 10"/>
          <p:cNvSpPr/>
          <p:nvPr/>
        </p:nvSpPr>
        <p:spPr>
          <a:xfrm xmlns:a="http://schemas.openxmlformats.org/drawingml/2006/main">
            <a:off x="6858000" y="548640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curve (smooth Bezier)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3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Flowchart with Attached Connectors</a:t>
            </a:r>
          </a:p>
        </p:txBody>
      </p:sp>
      <p:sp>
        <p:nvSpPr>
          <p:cNvPr id="10014" name="TextBox 2"/>
          <p:cNvSpPr/>
          <p:nvPr/>
        </p:nvSpPr>
        <p:spPr>
          <a:xfrm xmlns:a="http://schemas.openxmlformats.org/drawingml/2006/main">
            <a:off x="731520" y="2286000"/>
            <a:ext cx="2011680" cy="109728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A9D8F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 b="1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015" name="TextBox 3"/>
          <p:cNvSpPr/>
          <p:nvPr/>
        </p:nvSpPr>
        <p:spPr>
          <a:xfrm xmlns:a="http://schemas.openxmlformats.org/drawingml/2006/main">
            <a:off x="4114800" y="2103120"/>
            <a:ext cx="2560320" cy="1463040"/>
          </a:xfrm>
          <a:prstGeom xmlns:a="http://schemas.openxmlformats.org/drawingml/2006/main" prst="diamond">
            <a:avLst/>
          </a:prstGeom>
          <a:solidFill xmlns:a="http://schemas.openxmlformats.org/drawingml/2006/main">
            <a:srgbClr val="F4A261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000000"/>
                </a:solidFill>
              </a:rPr>
              <a:t>Valid?</a:t>
            </a:r>
          </a:p>
        </p:txBody>
      </p:sp>
      <p:sp>
        <p:nvSpPr>
          <p:cNvPr id="10016" name="TextBox 4"/>
          <p:cNvSpPr/>
          <p:nvPr/>
        </p:nvSpPr>
        <p:spPr>
          <a:xfrm xmlns:a="http://schemas.openxmlformats.org/drawingml/2006/main">
            <a:off x="8229600" y="2286000"/>
            <a:ext cx="2011680" cy="109728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600" b="1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017" name="TextBox 5"/>
          <p:cNvSpPr/>
          <p:nvPr/>
        </p:nvSpPr>
        <p:spPr>
          <a:xfrm xmlns:a="http://schemas.openxmlformats.org/drawingml/2006/main">
            <a:off x="4297680" y="4572000"/>
            <a:ext cx="2194560" cy="9144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A8DADC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000000"/>
                </a:solidFill>
              </a:rPr>
              <a:t>Retry</a:t>
            </a:r>
          </a:p>
        </p:txBody>
      </p:sp>
      <p:cxnSp>
        <p:nvCxnSpPr>
          <p:cNvPr id="10018" name="Connector 1"/>
          <p:cNvCxnSpPr>
            <a:stCxn xmlns:a="http://schemas.openxmlformats.org/drawingml/2006/main" id="10014" idx="0"/>
            <a:endCxn xmlns:a="http://schemas.openxmlformats.org/drawingml/2006/main" id="10015" idx="0"/>
          </p:cNvCxnSpPr>
          <p:nvPr/>
        </p:nvCxnSpPr>
        <p:spPr>
          <a:xfrm xmlns:a="http://schemas.openxmlformats.org/drawingml/2006/main">
            <a:off x="1737360" y="2834640"/>
            <a:ext cx="3657600" cy="0"/>
          </a:xfrm>
          <a:prstGeom xmlns:a="http://schemas.openxmlformats.org/drawingml/2006/main" prst="straightConnector1">
            <a:avLst/>
          </a:prstGeom>
          <a:ln xmlns:a="http://schemas.openxmlformats.org/drawingml/2006/main" w="25400">
            <a:solidFill>
              <a:srgbClr val="1D3557"/>
            </a:solidFill>
            <a:tailEnd type="triangle"/>
          </a:ln>
        </p:spPr>
      </p:cxnSp>
      <p:cxnSp>
        <p:nvCxnSpPr>
          <p:cNvPr id="10019" name="Connector 2"/>
          <p:cNvCxnSpPr>
            <a:stCxn xmlns:a="http://schemas.openxmlformats.org/drawingml/2006/main" id="10015" idx="0"/>
            <a:endCxn xmlns:a="http://schemas.openxmlformats.org/drawingml/2006/main" id="10016" idx="0"/>
          </p:cNvCxnSpPr>
          <p:nvPr/>
        </p:nvCxnSpPr>
        <p:spPr>
          <a:xfrm xmlns:a="http://schemas.openxmlformats.org/drawingml/2006/main">
            <a:off x="5394960" y="2834640"/>
            <a:ext cx="3840480" cy="0"/>
          </a:xfrm>
          <a:prstGeom xmlns:a="http://schemas.openxmlformats.org/drawingml/2006/main" prst="straightConnector1">
            <a:avLst/>
          </a:prstGeom>
          <a:ln xmlns:a="http://schemas.openxmlformats.org/drawingml/2006/main" w="25400">
            <a:solidFill>
              <a:srgbClr val="1D3557"/>
            </a:solidFill>
            <a:tailEnd type="triangle"/>
          </a:ln>
        </p:spPr>
      </p:cxnSp>
      <p:cxnSp>
        <p:nvCxnSpPr>
          <p:cNvPr id="10020" name="Connector 3"/>
          <p:cNvCxnSpPr>
            <a:stCxn xmlns:a="http://schemas.openxmlformats.org/drawingml/2006/main" id="10015" idx="0"/>
            <a:endCxn xmlns:a="http://schemas.openxmlformats.org/drawingml/2006/main" id="10017" idx="0"/>
          </p:cNvCxnSpPr>
          <p:nvPr/>
        </p:nvCxnSpPr>
        <p:spPr>
          <a:xfrm xmlns:a="http://schemas.openxmlformats.org/drawingml/2006/main">
            <a:off x="5394960" y="2834640"/>
            <a:ext cx="0" cy="2194560"/>
          </a:xfrm>
          <a:prstGeom xmlns:a="http://schemas.openxmlformats.org/drawingml/2006/main" prst="bentConnector3">
            <a:avLst/>
          </a:prstGeom>
          <a:ln xmlns:a="http://schemas.openxmlformats.org/drawingml/2006/main" w="25400">
            <a:solidFill>
              <a:srgbClr val="E63946"/>
            </a:solidFill>
            <a:prstDash val="dash"/>
            <a:tailEnd type="triangle"/>
          </a:ln>
        </p:spPr>
      </p:cxnSp>
      <p:cxnSp>
        <p:nvCxnSpPr>
          <p:cNvPr id="10021" name="Connector 4"/>
          <p:cNvCxnSpPr>
            <a:stCxn xmlns:a="http://schemas.openxmlformats.org/drawingml/2006/main" id="10017" idx="0"/>
            <a:endCxn xmlns:a="http://schemas.openxmlformats.org/drawingml/2006/main" id="10014" idx="0"/>
          </p:cNvCxnSpPr>
          <p:nvPr/>
        </p:nvCxnSpPr>
        <p:spPr>
          <a:xfrm xmlns:a="http://schemas.openxmlformats.org/drawingml/2006/main" flipH="1" flipV="1">
            <a:off x="1737360" y="2834640"/>
            <a:ext cx="3657600" cy="2194560"/>
          </a:xfrm>
          <a:prstGeom xmlns:a="http://schemas.openxmlformats.org/drawingml/2006/main" prst="bentConnector3">
            <a:avLst/>
          </a:prstGeom>
          <a:ln xmlns:a="http://schemas.openxmlformats.org/drawingml/2006/main" w="25400">
            <a:solidFill>
              <a:srgbClr val="E63946"/>
            </a:solidFill>
            <a:prstDash val="dash"/>
            <a:tailEnd type="triangle"/>
          </a:ln>
        </p:spPr>
      </p:cxnSp>
      <p:sp>
        <p:nvSpPr>
          <p:cNvPr id="10022" name="TextBox 6"/>
          <p:cNvSpPr/>
          <p:nvPr/>
        </p:nvSpPr>
        <p:spPr>
          <a:xfrm xmlns:a="http://schemas.openxmlformats.org/drawingml/2006/main">
            <a:off x="6766560" y="2468880"/>
            <a:ext cx="118872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>
                <a:solidFill>
                  <a:srgbClr val="2A9D8F"/>
                </a:solidFill>
              </a:rPr>
              <a:t>yes</a:t>
            </a:r>
          </a:p>
        </p:txBody>
      </p:sp>
      <p:sp>
        <p:nvSpPr>
          <p:cNvPr id="10023" name="TextBox 7"/>
          <p:cNvSpPr/>
          <p:nvPr/>
        </p:nvSpPr>
        <p:spPr>
          <a:xfrm xmlns:a="http://schemas.openxmlformats.org/drawingml/2006/main">
            <a:off x="5486400" y="3657600"/>
            <a:ext cx="118872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b="1">
                <a:solidFill>
                  <a:srgbClr val="E63946"/>
                </a:solidFill>
              </a:rPr>
              <a:t>no</a:t>
            </a:r>
          </a:p>
        </p:txBody>
      </p:sp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4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Grouping Shapes</a:t>
            </a:r>
          </a:p>
        </p:txBody>
      </p:sp>
      <p:grpSp>
        <p:nvGrpSpPr>
          <p:cNvPr id="10028" name="Logo"/>
          <p:cNvGrpSpPr/>
          <p:nvPr/>
        </p:nvGrpSpPr>
        <p:grpSpPr>
          <a:xfrm xmlns:a="http://schemas.openxmlformats.org/drawingml/2006/main">
            <a:off x="1371600" y="1828800"/>
            <a:ext cx="2926080" cy="1280160"/>
            <a:chOff x="1371600" y="1828800"/>
            <a:chExt cx="2926080" cy="1280160"/>
          </a:xfrm>
        </p:grpSpPr>
        <p:sp>
          <p:nvSpPr>
            <p:cNvPr id="10025" name="TextBox 2"/>
            <p:cNvSpPr/>
            <p:nvPr/>
          </p:nvSpPr>
          <p:spPr>
            <a:xfrm xmlns:a="http://schemas.openxmlformats.org/drawingml/2006/main">
              <a:off x="1371600" y="1828800"/>
              <a:ext cx="1280160" cy="1280160"/>
            </a:xfrm>
            <a:prstGeom xmlns:a="http://schemas.openxmlformats.org/drawingml/2006/main" prst="ellipse">
              <a:avLst/>
            </a:prstGeom>
            <a:solidFill xmlns:a="http://schemas.openxmlformats.org/drawingml/2006/main">
              <a:srgbClr val="E63946"/>
            </a:solidFill>
          </p:spPr>
          <p:txBody>
            <a:bodyPr xmlns:a="http://schemas.openxmlformats.org/drawingml/2006/main"/>
            <a:lstStyle xmlns:a="http://schemas.openxmlformats.org/drawingml/2006/main"/>
            <a:p xmlns:a="http://schemas.openxmlformats.org/drawingml/2006/main">
              <a:r>
                <a:rPr lang="en-US"/>
                <a:t/>
              </a:r>
            </a:p>
          </p:txBody>
        </p:sp>
        <p:sp>
          <p:nvSpPr>
            <p:cNvPr id="10026" name="TextBox 3"/>
            <p:cNvSpPr/>
            <p:nvPr/>
          </p:nvSpPr>
          <p:spPr>
            <a:xfrm xmlns:a="http://schemas.openxmlformats.org/drawingml/2006/main">
              <a:off x="2194560" y="1828800"/>
              <a:ext cx="1280160" cy="1280160"/>
            </a:xfrm>
            <a:prstGeom xmlns:a="http://schemas.openxmlformats.org/drawingml/2006/main" prst="ellipse">
              <a:avLst/>
            </a:prstGeom>
            <a:solidFill xmlns:a="http://schemas.openxmlformats.org/drawingml/2006/main">
              <a:srgbClr val="F4A261">
                <a:alpha val="75000"/>
              </a:srgbClr>
            </a:solidFill>
          </p:spPr>
          <p:txBody>
            <a:bodyPr xmlns:a="http://schemas.openxmlformats.org/drawingml/2006/main"/>
            <a:lstStyle xmlns:a="http://schemas.openxmlformats.org/drawingml/2006/main"/>
            <a:p xmlns:a="http://schemas.openxmlformats.org/drawingml/2006/main">
              <a:r>
                <a:rPr lang="en-US"/>
                <a:t/>
              </a:r>
            </a:p>
          </p:txBody>
        </p:sp>
        <p:sp>
          <p:nvSpPr>
            <p:cNvPr id="10027" name="TextBox 4"/>
            <p:cNvSpPr/>
            <p:nvPr/>
          </p:nvSpPr>
          <p:spPr>
            <a:xfrm xmlns:a="http://schemas.openxmlformats.org/drawingml/2006/main">
              <a:off x="3017520" y="1828800"/>
              <a:ext cx="1280160" cy="1280160"/>
            </a:xfrm>
            <a:prstGeom xmlns:a="http://schemas.openxmlformats.org/drawingml/2006/main" prst="ellipse">
              <a:avLst/>
            </a:prstGeom>
            <a:solidFill xmlns:a="http://schemas.openxmlformats.org/drawingml/2006/main">
              <a:srgbClr val="2A9D8F">
                <a:alpha val="75000"/>
              </a:srgbClr>
            </a:solidFill>
          </p:spPr>
          <p:txBody>
            <a:bodyPr xmlns:a="http://schemas.openxmlformats.org/drawingml/2006/main"/>
            <a:lstStyle xmlns:a="http://schemas.openxmlformats.org/drawingml/2006/main"/>
            <a:p xmlns:a="http://schemas.openxmlformats.org/drawingml/2006/main">
              <a:r>
                <a:rPr lang="en-US"/>
                <a:t/>
              </a:r>
            </a:p>
          </p:txBody>
        </p:sp>
      </p:grpSp>
      <p:sp>
        <p:nvSpPr>
          <p:cNvPr id="10029" name="TextBox 2"/>
          <p:cNvSpPr/>
          <p:nvPr/>
        </p:nvSpPr>
        <p:spPr>
          <a:xfrm xmlns:a="http://schemas.openxmlformats.org/drawingml/2006/main">
            <a:off x="457200" y="3657600"/>
            <a:ext cx="109728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Three ellipses grouped (shapes=/slide[3]/shape[@id=10025],/slide[3]/shape[@id=10026],/slide[3]/shape[@id=10027]).</a:t>
            </a:r>
          </a:p>
        </p:txBody>
      </p:sp>
      <p:sp>
        <p:nvSpPr>
          <p:cNvPr id="10030" name="TextBox 3"/>
          <p:cNvSpPr/>
          <p:nvPr/>
        </p:nvSpPr>
        <p:spPr>
          <a:xfrm xmlns:a="http://schemas.openxmlformats.org/drawingml/2006/main">
            <a:off x="7315200" y="1828800"/>
            <a:ext cx="1280160" cy="128016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1" name="TextBox 4"/>
          <p:cNvSpPr/>
          <p:nvPr/>
        </p:nvSpPr>
        <p:spPr>
          <a:xfrm xmlns:a="http://schemas.openxmlformats.org/drawingml/2006/main">
            <a:off x="8686800" y="1828800"/>
            <a:ext cx="1280160" cy="128016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2" name="TextBox 5"/>
          <p:cNvSpPr/>
          <p:nvPr/>
        </p:nvSpPr>
        <p:spPr>
          <a:xfrm xmlns:a="http://schemas.openxmlformats.org/drawingml/2006/main">
            <a:off x="10058400" y="1828800"/>
            <a:ext cx="1280160" cy="128016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33" name="TextBox 6"/>
          <p:cNvSpPr/>
          <p:nvPr/>
        </p:nvSpPr>
        <p:spPr>
          <a:xfrm xmlns:a="http://schemas.openxmlformats.org/drawingml/2006/main">
            <a:off x="6400800" y="3657600"/>
            <a:ext cx="5486400" cy="457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Three independent boxes (no group — each addressed separately).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2026-05-19T18:18:15Z</dcterms:created>
  <cp:lastModifiedBy>OfficeCLI</cp:lastModifiedBy>
  <dcterms:modified xsi:type="dcterms:W3CDTF">2026-05-19T18:18:15Z</dcterms:modified>
</cp:coreProperties>
</file>