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d254473c5e264b46" /><Relationship Type="http://schemas.openxmlformats.org/package/2006/relationships/metadata/core-properties" Target="/docProps/core.xml" Id="R61c8710ed95b4f37" /><Relationship Type="http://schemas.openxmlformats.org/officeDocument/2006/relationships/extended-properties" Target="/docProps/app.xml" Id="Rd235b4b3fafb4589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820c9b67fe4b4a10"/>
    <p:sldId id="257" r:id="R9ff92231d2ac4e95"/>
    <p:sldId id="258" r:id="Rb3ff6a8071604ee1"/>
    <p:sldId id="259" r:id="Rc9b9ab2361a24aa4"/>
    <p:sldId id="260" r:id="R473fa8e52a3648d8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820c9b67fe4b4a10" /><Relationship Type="http://schemas.openxmlformats.org/officeDocument/2006/relationships/slide" Target="/ppt/slides/slide2.xml" Id="R9ff92231d2ac4e95" /><Relationship Type="http://schemas.openxmlformats.org/officeDocument/2006/relationships/slide" Target="/ppt/slides/slide3.xml" Id="Rb3ff6a8071604ee1" /><Relationship Type="http://schemas.openxmlformats.org/officeDocument/2006/relationships/slide" Target="/ppt/slides/slide4.xml" Id="Rc9b9ab2361a24aa4" /><Relationship Type="http://schemas.openxmlformats.org/officeDocument/2006/relationships/slide" Target="/ppt/slides/slide5.xml" Id="R473fa8e52a3648d8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8b16e79aa994aba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ea2916e3718469f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b36391173744099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25d5a8c8bf44999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bd9035bbd804f26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d993cc4121244a7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f8358e9bc448a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c575f5e4db4fc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3c2cd609bf40a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a26a6b849f4c6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4d9d374b9e49e1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Geometry Presets</a:t>
            </a:r>
          </a:p>
        </p:txBody>
      </p:sp>
      <p:sp>
        <p:nvSpPr>
          <p:cNvPr id="10001" name="TextBox 2"/>
          <p:cNvSpPr/>
          <p:nvPr/>
        </p:nvSpPr>
        <p:spPr>
          <a:xfrm xmlns:a="http://schemas.openxmlformats.org/drawingml/2006/main">
            <a:off x="457200" y="1371600"/>
            <a:ext cx="1188720" cy="118872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rect</a:t>
            </a:r>
          </a:p>
        </p:txBody>
      </p:sp>
      <p:sp>
        <p:nvSpPr>
          <p:cNvPr id="10002" name="TextBox 3"/>
          <p:cNvSpPr/>
          <p:nvPr/>
        </p:nvSpPr>
        <p:spPr>
          <a:xfrm xmlns:a="http://schemas.openxmlformats.org/drawingml/2006/main">
            <a:off x="1874520" y="1371600"/>
            <a:ext cx="1188720" cy="118872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roundRect</a:t>
            </a:r>
          </a:p>
        </p:txBody>
      </p:sp>
      <p:sp>
        <p:nvSpPr>
          <p:cNvPr id="10003" name="TextBox 4"/>
          <p:cNvSpPr/>
          <p:nvPr/>
        </p:nvSpPr>
        <p:spPr>
          <a:xfrm xmlns:a="http://schemas.openxmlformats.org/drawingml/2006/main">
            <a:off x="3291840" y="1371600"/>
            <a:ext cx="1188720" cy="118872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ellipse</a:t>
            </a:r>
          </a:p>
        </p:txBody>
      </p:sp>
      <p:sp>
        <p:nvSpPr>
          <p:cNvPr id="10004" name="TextBox 5"/>
          <p:cNvSpPr/>
          <p:nvPr/>
        </p:nvSpPr>
        <p:spPr>
          <a:xfrm xmlns:a="http://schemas.openxmlformats.org/drawingml/2006/main">
            <a:off x="4709160" y="1371600"/>
            <a:ext cx="1188720" cy="1188720"/>
          </a:xfrm>
          <a:prstGeom xmlns:a="http://schemas.openxmlformats.org/drawingml/2006/main" prst="triangle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0005" name="TextBox 6"/>
          <p:cNvSpPr/>
          <p:nvPr/>
        </p:nvSpPr>
        <p:spPr>
          <a:xfrm xmlns:a="http://schemas.openxmlformats.org/drawingml/2006/main">
            <a:off x="6126480" y="1371600"/>
            <a:ext cx="1188720" cy="1188720"/>
          </a:xfrm>
          <a:prstGeom xmlns:a="http://schemas.openxmlformats.org/drawingml/2006/main" prst="diamond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diamond</a:t>
            </a:r>
          </a:p>
        </p:txBody>
      </p:sp>
      <p:sp>
        <p:nvSpPr>
          <p:cNvPr id="10006" name="TextBox 7"/>
          <p:cNvSpPr/>
          <p:nvPr/>
        </p:nvSpPr>
        <p:spPr>
          <a:xfrm xmlns:a="http://schemas.openxmlformats.org/drawingml/2006/main">
            <a:off x="7543800" y="1371600"/>
            <a:ext cx="1188720" cy="1188720"/>
          </a:xfrm>
          <a:prstGeom xmlns:a="http://schemas.openxmlformats.org/drawingml/2006/main" prst="parallelogram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parallelogram</a:t>
            </a:r>
          </a:p>
        </p:txBody>
      </p:sp>
      <p:sp>
        <p:nvSpPr>
          <p:cNvPr id="10007" name="TextBox 8"/>
          <p:cNvSpPr/>
          <p:nvPr/>
        </p:nvSpPr>
        <p:spPr>
          <a:xfrm xmlns:a="http://schemas.openxmlformats.org/drawingml/2006/main">
            <a:off x="8961120" y="1371600"/>
            <a:ext cx="1188720" cy="118872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rightArrow</a:t>
            </a:r>
          </a:p>
        </p:txBody>
      </p:sp>
      <p:sp>
        <p:nvSpPr>
          <p:cNvPr id="10008" name="TextBox 9"/>
          <p:cNvSpPr/>
          <p:nvPr/>
        </p:nvSpPr>
        <p:spPr>
          <a:xfrm xmlns:a="http://schemas.openxmlformats.org/drawingml/2006/main">
            <a:off x="10378440" y="1371600"/>
            <a:ext cx="1188720" cy="1188720"/>
          </a:xfrm>
          <a:prstGeom xmlns:a="http://schemas.openxmlformats.org/drawingml/2006/main" prst="star5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star5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9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Fill Variations</a:t>
            </a:r>
          </a:p>
        </p:txBody>
      </p:sp>
      <p:sp>
        <p:nvSpPr>
          <p:cNvPr id="10010" name="TextBox 2"/>
          <p:cNvSpPr/>
          <p:nvPr/>
        </p:nvSpPr>
        <p:spPr>
          <a:xfrm xmlns:a="http://schemas.openxmlformats.org/drawingml/2006/main">
            <a:off x="457200" y="1188720"/>
            <a:ext cx="2286000" cy="13716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E63946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fill=E63946</a:t>
            </a:r>
          </a:p>
        </p:txBody>
      </p:sp>
      <p:sp>
        <p:nvSpPr>
          <p:cNvPr id="10011" name="TextBox 3"/>
          <p:cNvSpPr/>
          <p:nvPr/>
        </p:nvSpPr>
        <p:spPr>
          <a:xfrm xmlns:a="http://schemas.openxmlformats.org/drawingml/2006/main">
            <a:off x="3017520" y="1188720"/>
            <a:ext cx="2286000" cy="13716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chemeClr val="accent2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fill=accent2</a:t>
            </a:r>
          </a:p>
        </p:txBody>
      </p:sp>
      <p:sp>
        <p:nvSpPr>
          <p:cNvPr id="10012" name="TextBox 4"/>
          <p:cNvSpPr/>
          <p:nvPr/>
        </p:nvSpPr>
        <p:spPr>
          <a:xfrm xmlns:a="http://schemas.openxmlformats.org/drawingml/2006/main">
            <a:off x="5577840" y="1188720"/>
            <a:ext cx="2286000" cy="1371600"/>
          </a:xfrm>
          <a:prstGeom xmlns:a="http://schemas.openxmlformats.org/drawingml/2006/main" prst="roundRect">
            <a:avLst/>
          </a:prstGeom>
          <a:gradFill xmlns:a="http://schemas.openxmlformats.org/drawingml/2006/main">
            <a:gsLst>
              <a:gs pos="0">
                <a:srgbClr val="FF6B6B"/>
              </a:gs>
              <a:gs pos="100000">
                <a:srgbClr val="4ECDC4"/>
              </a:gs>
            </a:gsLst>
            <a:lin ang="2700000" scaled="1"/>
          </a:gra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gradient linear 45°</a:t>
            </a:r>
          </a:p>
        </p:txBody>
      </p:sp>
      <p:sp>
        <p:nvSpPr>
          <p:cNvPr id="10013" name="TextBox 5"/>
          <p:cNvSpPr/>
          <p:nvPr/>
        </p:nvSpPr>
        <p:spPr>
          <a:xfrm xmlns:a="http://schemas.openxmlformats.org/drawingml/2006/main">
            <a:off x="8138160" y="1188720"/>
            <a:ext cx="2286000" cy="1371600"/>
          </a:xfrm>
          <a:prstGeom xmlns:a="http://schemas.openxmlformats.org/drawingml/2006/main" prst="roundRect">
            <a:avLst/>
          </a:prstGeom>
          <a:gradFill xmlns:a="http://schemas.openxmlformats.org/drawingml/2006/main">
            <a:gsLst>
              <a:gs pos="0">
                <a:srgbClr val="FFE66D"/>
              </a:gs>
              <a:gs pos="100000">
                <a:srgbClr val="FF6B35"/>
              </a:gs>
            </a:gsLst>
            <a:path path="circle">
              <a:fillToRect l="50000" t="50000" r="50000" b="50000"/>
            </a:path>
          </a:gra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000000"/>
                </a:solidFill>
              </a:rPr>
              <a:t>gradient radial</a:t>
            </a:r>
          </a:p>
        </p:txBody>
      </p:sp>
      <p:sp>
        <p:nvSpPr>
          <p:cNvPr id="10014" name="TextBox 6"/>
          <p:cNvSpPr/>
          <p:nvPr/>
        </p:nvSpPr>
        <p:spPr>
          <a:xfrm xmlns:a="http://schemas.openxmlformats.org/drawingml/2006/main">
            <a:off x="457200" y="2834640"/>
            <a:ext cx="2286000" cy="1371600"/>
          </a:xfrm>
          <a:prstGeom xmlns:a="http://schemas.openxmlformats.org/drawingml/2006/main" prst="roundRect">
            <a:avLst/>
          </a:prstGeom>
          <a:pattFill xmlns:a="http://schemas.openxmlformats.org/drawingml/2006/main" prst="diagBrick">
            <a:fgClr>
              <a:srgbClr val="1D3557"/>
            </a:fgClr>
            <a:bgClr>
              <a:srgbClr val="F1FAEE"/>
            </a:bgClr>
          </a:patt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pattern diagBrick</a:t>
            </a:r>
          </a:p>
        </p:txBody>
      </p:sp>
      <p:sp>
        <p:nvSpPr>
          <p:cNvPr id="10015" name="TextBox 7"/>
          <p:cNvSpPr/>
          <p:nvPr/>
        </p:nvSpPr>
        <p:spPr>
          <a:xfrm xmlns:a="http://schemas.openxmlformats.org/drawingml/2006/main">
            <a:off x="3017520" y="2834640"/>
            <a:ext cx="2286000" cy="13716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A9D8F">
              <a:alpha val="4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000000"/>
                </a:solidFill>
              </a:rPr>
              <a:t>fill + opacity=0.4</a:t>
            </a:r>
          </a:p>
        </p:txBody>
      </p:sp>
      <p:sp>
        <p:nvSpPr>
          <p:cNvPr id="10016" name="TextBox 8"/>
          <p:cNvSpPr/>
          <p:nvPr/>
        </p:nvSpPr>
        <p:spPr>
          <a:xfrm xmlns:a="http://schemas.openxmlformats.org/drawingml/2006/main">
            <a:off x="5577840" y="2834640"/>
            <a:ext cx="2286000" cy="1371600"/>
          </a:xfrm>
          <a:prstGeom xmlns:a="http://schemas.openxmlformats.org/drawingml/2006/main" prst="roundRect">
            <a:avLst/>
          </a:prstGeom>
          <a:noFill xmlns:a="http://schemas.openxmlformats.org/drawingml/2006/main"/>
          <a:ln xmlns:a="http://schemas.openxmlformats.org/drawingml/2006/main" w="31750">
            <a:solidFill>
              <a:srgbClr val="264653"/>
            </a:solidFill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264653"/>
                </a:solidFill>
              </a:rPr>
              <a:t>fill=none + outline</a:t>
            </a:r>
          </a:p>
        </p:txBody>
      </p:sp>
      <p:sp>
        <p:nvSpPr>
          <p:cNvPr id="10017" name="TextBox 9"/>
          <p:cNvSpPr/>
          <p:nvPr/>
        </p:nvSpPr>
        <p:spPr>
          <a:xfrm xmlns:a="http://schemas.openxmlformats.org/drawingml/2006/main">
            <a:off x="8138160" y="2834640"/>
            <a:ext cx="2286000" cy="1371600"/>
          </a:xfrm>
          <a:prstGeom xmlns:a="http://schemas.openxmlformats.org/drawingml/2006/main" prst="roundRect">
            <a:avLst/>
          </a:prstGeom>
          <a:gradFill xmlns:a="http://schemas.openxmlformats.org/drawingml/2006/main">
            <a:gsLst>
              <a:gs pos="0">
                <a:srgbClr val="FF0000"/>
              </a:gs>
              <a:gs pos="40000">
                <a:srgbClr val="FFD700"/>
              </a:gs>
              <a:gs pos="100000">
                <a:srgbClr val="0000FF"/>
              </a:gs>
            </a:gsLst>
            <a:lin ang="5400000" scaled="1"/>
          </a:gra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b="1">
                <a:solidFill>
                  <a:srgbClr val="FFFFFF"/>
                </a:solidFill>
              </a:rPr>
              <a:t>gradient per-stop</a:t>
            </a:r>
          </a:p>
        </p:txBody>
      </p:sp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8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Outline Styling</a:t>
            </a:r>
          </a:p>
        </p:txBody>
      </p:sp>
      <p:sp>
        <p:nvSpPr>
          <p:cNvPr id="10019" name="TextBox 2"/>
          <p:cNvSpPr/>
          <p:nvPr/>
        </p:nvSpPr>
        <p:spPr>
          <a:xfrm xmlns:a="http://schemas.openxmlformats.org/drawingml/2006/main">
            <a:off x="457200" y="1188720"/>
            <a:ext cx="2743200" cy="1097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00">
            <a:solidFill>
              <a:srgbClr val="E63946"/>
            </a:solidFill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line="E63946:3:solid"</a:t>
            </a:r>
          </a:p>
        </p:txBody>
      </p:sp>
      <p:sp>
        <p:nvSpPr>
          <p:cNvPr id="10020" name="TextBox 3"/>
          <p:cNvSpPr/>
          <p:nvPr/>
        </p:nvSpPr>
        <p:spPr>
          <a:xfrm xmlns:a="http://schemas.openxmlformats.org/drawingml/2006/main">
            <a:off x="3657600" y="1188720"/>
            <a:ext cx="2743200" cy="1097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25400">
            <a:solidFill>
              <a:srgbClr val="1D3557"/>
            </a:solidFill>
            <a:prstDash val="dash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line="1D3557:2:dash"</a:t>
            </a:r>
          </a:p>
        </p:txBody>
      </p:sp>
      <p:sp>
        <p:nvSpPr>
          <p:cNvPr id="10021" name="TextBox 4"/>
          <p:cNvSpPr/>
          <p:nvPr/>
        </p:nvSpPr>
        <p:spPr>
          <a:xfrm xmlns:a="http://schemas.openxmlformats.org/drawingml/2006/main">
            <a:off x="6858000" y="1188720"/>
            <a:ext cx="2743200" cy="1097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1750">
            <a:solidFill>
              <a:srgbClr val="2A9D8F"/>
            </a:solidFill>
            <a:prstDash val="dashDot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line="2A9D8F:2.5:dashDot"</a:t>
            </a:r>
          </a:p>
        </p:txBody>
      </p:sp>
      <p:sp>
        <p:nvSpPr>
          <p:cNvPr id="10022" name="TextBox 5"/>
          <p:cNvSpPr/>
          <p:nvPr/>
        </p:nvSpPr>
        <p:spPr>
          <a:xfrm xmlns:a="http://schemas.openxmlformats.org/drawingml/2006/main">
            <a:off x="457200" y="2651760"/>
            <a:ext cx="2743200" cy="128016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E66D"/>
          </a:solidFill>
          <a:ln xmlns:a="http://schemas.openxmlformats.org/drawingml/2006/main" w="50800">
            <a:solidFill>
              <a:srgbClr val="E63946"/>
            </a:solidFill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/>
              <a:t>separate lineColor/lineWidth/lineDash</a:t>
            </a:r>
          </a:p>
        </p:txBody>
      </p:sp>
      <p:sp>
        <p:nvSpPr>
          <p:cNvPr id="10023" name="TextBox 6"/>
          <p:cNvSpPr/>
          <p:nvPr/>
        </p:nvSpPr>
        <p:spPr>
          <a:xfrm xmlns:a="http://schemas.openxmlformats.org/drawingml/2006/main">
            <a:off x="3657600" y="2651760"/>
            <a:ext cx="2743200" cy="128016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A8DADC"/>
          </a:solidFill>
          <a:ln xmlns:a="http://schemas.openxmlformats.org/drawingml/2006/main" w="76200" cmpd="dbl">
            <a:solidFill>
              <a:srgbClr val="1D3557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/>
              <a:t>cmpd=dbl (double stroke)</a:t>
            </a:r>
          </a:p>
        </p:txBody>
      </p:sp>
      <p:sp>
        <p:nvSpPr>
          <p:cNvPr id="10024" name="TextBox 7"/>
          <p:cNvSpPr/>
          <p:nvPr/>
        </p:nvSpPr>
        <p:spPr>
          <a:xfrm xmlns:a="http://schemas.openxmlformats.org/drawingml/2006/main">
            <a:off x="6858000" y="2651760"/>
            <a:ext cx="2743200" cy="128016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A8DADC"/>
          </a:solidFill>
          <a:ln xmlns:a="http://schemas.openxmlformats.org/drawingml/2006/main" w="101600" cmpd="tri">
            <a:solidFill>
              <a:srgbClr val="1D3557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/>
              <a:t>cmpd=tri (triple stroke)</a:t>
            </a:r>
          </a:p>
        </p:txBody>
      </p:sp>
      <p:sp>
        <p:nvSpPr>
          <p:cNvPr id="10025" name="TextBox 8"/>
          <p:cNvSpPr/>
          <p:nvPr/>
        </p:nvSpPr>
        <p:spPr>
          <a:xfrm xmlns:a="http://schemas.openxmlformats.org/drawingml/2006/main">
            <a:off x="457200" y="4297680"/>
            <a:ext cx="109728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headEnd / tailEnd work on any outline (not just connectors):</a:t>
            </a:r>
          </a:p>
        </p:txBody>
      </p:sp>
      <p:sp>
        <p:nvSpPr>
          <p:cNvPr id="10026" name="TextBox 9"/>
          <p:cNvSpPr/>
          <p:nvPr/>
        </p:nvSpPr>
        <p:spPr>
          <a:xfrm xmlns:a="http://schemas.openxmlformats.org/drawingml/2006/main">
            <a:off x="457200" y="4754880"/>
            <a:ext cx="3657600" cy="457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25400">
            <a:solidFill>
              <a:srgbClr val="000000"/>
            </a:solidFill>
            <a:headEnd type="triangle"/>
            <a:tailEnd type="arrow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27" name="TextBox 10"/>
          <p:cNvSpPr/>
          <p:nvPr/>
        </p:nvSpPr>
        <p:spPr>
          <a:xfrm xmlns:a="http://schemas.openxmlformats.org/drawingml/2006/main">
            <a:off x="4572000" y="4754880"/>
            <a:ext cx="3657600" cy="457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25400">
            <a:solidFill>
              <a:srgbClr val="000000"/>
            </a:solidFill>
            <a:headEnd type="diamond"/>
            <a:tailEnd type="oval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8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Rotation + Effects</a:t>
            </a:r>
          </a:p>
        </p:txBody>
      </p:sp>
      <p:sp>
        <p:nvSpPr>
          <p:cNvPr id="10029" name="TextBox 2"/>
          <p:cNvSpPr/>
          <p:nvPr/>
        </p:nvSpPr>
        <p:spPr>
          <a:xfrm xmlns:a="http://schemas.openxmlformats.org/drawingml/2006/main" rot="0">
            <a:off x="457200" y="1188720"/>
            <a:ext cx="1280160" cy="73152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0°</a:t>
            </a:r>
          </a:p>
        </p:txBody>
      </p:sp>
      <p:sp>
        <p:nvSpPr>
          <p:cNvPr id="10030" name="TextBox 3"/>
          <p:cNvSpPr/>
          <p:nvPr/>
        </p:nvSpPr>
        <p:spPr>
          <a:xfrm xmlns:a="http://schemas.openxmlformats.org/drawingml/2006/main" rot="1800000">
            <a:off x="1874520" y="1188720"/>
            <a:ext cx="1280160" cy="73152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30°</a:t>
            </a:r>
          </a:p>
        </p:txBody>
      </p:sp>
      <p:sp>
        <p:nvSpPr>
          <p:cNvPr id="10031" name="TextBox 4"/>
          <p:cNvSpPr/>
          <p:nvPr/>
        </p:nvSpPr>
        <p:spPr>
          <a:xfrm xmlns:a="http://schemas.openxmlformats.org/drawingml/2006/main" rot="3600000">
            <a:off x="3291840" y="1188720"/>
            <a:ext cx="1280160" cy="73152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60°</a:t>
            </a:r>
          </a:p>
        </p:txBody>
      </p:sp>
      <p:sp>
        <p:nvSpPr>
          <p:cNvPr id="10032" name="TextBox 5"/>
          <p:cNvSpPr/>
          <p:nvPr/>
        </p:nvSpPr>
        <p:spPr>
          <a:xfrm xmlns:a="http://schemas.openxmlformats.org/drawingml/2006/main" rot="5400000">
            <a:off x="4709160" y="1188720"/>
            <a:ext cx="1280160" cy="73152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90°</a:t>
            </a:r>
          </a:p>
        </p:txBody>
      </p:sp>
      <p:sp>
        <p:nvSpPr>
          <p:cNvPr id="10033" name="TextBox 6"/>
          <p:cNvSpPr/>
          <p:nvPr/>
        </p:nvSpPr>
        <p:spPr>
          <a:xfrm xmlns:a="http://schemas.openxmlformats.org/drawingml/2006/main" rot="8100000">
            <a:off x="6126480" y="1188720"/>
            <a:ext cx="1280160" cy="73152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135°</a:t>
            </a:r>
          </a:p>
        </p:txBody>
      </p:sp>
      <p:sp>
        <p:nvSpPr>
          <p:cNvPr id="10034" name="TextBox 7"/>
          <p:cNvSpPr/>
          <p:nvPr/>
        </p:nvSpPr>
        <p:spPr>
          <a:xfrm xmlns:a="http://schemas.openxmlformats.org/drawingml/2006/main" rot="10800000">
            <a:off x="7543800" y="1188720"/>
            <a:ext cx="1280160" cy="73152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180°</a:t>
            </a:r>
          </a:p>
        </p:txBody>
      </p:sp>
      <p:sp>
        <p:nvSpPr>
          <p:cNvPr id="10035" name="TextBox 8"/>
          <p:cNvSpPr/>
          <p:nvPr/>
        </p:nvSpPr>
        <p:spPr>
          <a:xfrm xmlns:a="http://schemas.openxmlformats.org/drawingml/2006/main" rot="13500000">
            <a:off x="8961120" y="1188720"/>
            <a:ext cx="1280160" cy="73152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225°</a:t>
            </a:r>
          </a:p>
        </p:txBody>
      </p:sp>
      <p:sp>
        <p:nvSpPr>
          <p:cNvPr id="10036" name="TextBox 9"/>
          <p:cNvSpPr/>
          <p:nvPr/>
        </p:nvSpPr>
        <p:spPr>
          <a:xfrm xmlns:a="http://schemas.openxmlformats.org/drawingml/2006/main" rot="16200000">
            <a:off x="10378440" y="1188720"/>
            <a:ext cx="1280160" cy="73152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4472C4"/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b="1">
                <a:solidFill>
                  <a:srgbClr val="FFFFFF"/>
                </a:solidFill>
              </a:rPr>
              <a:t>270°</a:t>
            </a:r>
          </a:p>
        </p:txBody>
      </p:sp>
      <p:sp>
        <p:nvSpPr>
          <p:cNvPr id="10037" name="TextBox 10"/>
          <p:cNvSpPr/>
          <p:nvPr/>
        </p:nvSpPr>
        <p:spPr>
          <a:xfrm xmlns:a="http://schemas.openxmlformats.org/drawingml/2006/main">
            <a:off x="914400" y="2743200"/>
            <a:ext cx="3200400" cy="164592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E63946"/>
          </a:solidFill>
          <a:effectLst xmlns:a="http://schemas.openxmlformats.org/drawingml/2006/main"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FFFFFF"/>
                </a:solidFill>
              </a:rPr>
              <a:t>shadow=000000</a:t>
            </a:r>
          </a:p>
        </p:txBody>
      </p:sp>
      <p:sp>
        <p:nvSpPr>
          <p:cNvPr id="10038" name="TextBox 11"/>
          <p:cNvSpPr/>
          <p:nvPr/>
        </p:nvSpPr>
        <p:spPr>
          <a:xfrm xmlns:a="http://schemas.openxmlformats.org/drawingml/2006/main">
            <a:off x="5029200" y="2743200"/>
            <a:ext cx="3200400" cy="164592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A9D8F"/>
          </a:solidFill>
          <a:effectLst xmlns:a="http://schemas.openxmlformats.org/drawingml/2006/main">
            <a:glow rad="101600">
              <a:srgbClr val="FFD700">
                <a:alpha val="75000"/>
              </a:srgbClr>
            </a:glow>
          </a:effectLst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FFFFFF"/>
                </a:solidFill>
              </a:rPr>
              <a:t>glow=FFD700</a:t>
            </a:r>
          </a:p>
        </p:txBody>
      </p:sp>
      <p:sp>
        <p:nvSpPr>
          <p:cNvPr id="10039" name="TextBox 12"/>
          <p:cNvSpPr/>
          <p:nvPr/>
        </p:nvSpPr>
        <p:spPr>
          <a:xfrm xmlns:a="http://schemas.openxmlformats.org/drawingml/2006/main">
            <a:off x="9144000" y="2743200"/>
            <a:ext cx="2743200" cy="164592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4A261"/>
          </a:solidFill>
          <a:effectLst xmlns:a="http://schemas.openxmlformats.org/drawingml/2006/main">
            <a:reflection blurRad="6350" stA="52000" stPos="0" endA="300" endPos="55000" dist="0" dir="5400000" sy="-100000" algn="bl" rotWithShape="0"/>
          </a:effectLst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400" b="1">
                <a:solidFill>
                  <a:srgbClr val="000000"/>
                </a:solidFill>
              </a:rPr>
              <a:t>reflection=tight</a:t>
            </a:r>
          </a:p>
        </p:txBody>
      </p:sp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40" name="TextBox 1"/>
          <p:cNvSpPr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800" b="1"/>
              <a:t>Stroke Geometry — lineCap / lineJoin / lineAlign</a:t>
            </a:r>
          </a:p>
        </p:txBody>
      </p:sp>
      <p:sp>
        <p:nvSpPr>
          <p:cNvPr id="10041" name="TextBox 2"/>
          <p:cNvSpPr/>
          <p:nvPr/>
        </p:nvSpPr>
        <p:spPr>
          <a:xfrm xmlns:a="http://schemas.openxmlformats.org/drawingml/2006/main">
            <a:off x="457200" y="1371600"/>
            <a:ext cx="3657600" cy="457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127000" cap="flat">
            <a:solidFill>
              <a:srgbClr val="1D3557"/>
            </a:solidFill>
            <a:prstDash val="dash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2" name="TextBox 3"/>
          <p:cNvSpPr/>
          <p:nvPr/>
        </p:nvSpPr>
        <p:spPr>
          <a:xfrm xmlns:a="http://schemas.openxmlformats.org/drawingml/2006/main">
            <a:off x="457200" y="1645920"/>
            <a:ext cx="3657600" cy="365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solidFill>
              <a:srgbClr val="000000"/>
            </a:solidFill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lineCap=flat</a:t>
            </a:r>
          </a:p>
        </p:txBody>
      </p:sp>
      <p:sp>
        <p:nvSpPr>
          <p:cNvPr id="10043" name="TextBox 4"/>
          <p:cNvSpPr/>
          <p:nvPr/>
        </p:nvSpPr>
        <p:spPr>
          <a:xfrm xmlns:a="http://schemas.openxmlformats.org/drawingml/2006/main">
            <a:off x="4389120" y="1371600"/>
            <a:ext cx="3657600" cy="457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127000" cap="rnd">
            <a:solidFill>
              <a:srgbClr val="1D3557"/>
            </a:solidFill>
            <a:prstDash val="dash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4" name="TextBox 5"/>
          <p:cNvSpPr/>
          <p:nvPr/>
        </p:nvSpPr>
        <p:spPr>
          <a:xfrm xmlns:a="http://schemas.openxmlformats.org/drawingml/2006/main">
            <a:off x="4389120" y="1645920"/>
            <a:ext cx="3657600" cy="365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solidFill>
              <a:srgbClr val="000000"/>
            </a:solidFill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lineCap=round</a:t>
            </a:r>
          </a:p>
        </p:txBody>
      </p:sp>
      <p:sp>
        <p:nvSpPr>
          <p:cNvPr id="10045" name="TextBox 6"/>
          <p:cNvSpPr/>
          <p:nvPr/>
        </p:nvSpPr>
        <p:spPr>
          <a:xfrm xmlns:a="http://schemas.openxmlformats.org/drawingml/2006/main">
            <a:off x="8321040" y="1371600"/>
            <a:ext cx="3657600" cy="457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127000" cap="sq">
            <a:solidFill>
              <a:srgbClr val="1D3557"/>
            </a:solidFill>
            <a:prstDash val="dash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6" name="TextBox 7"/>
          <p:cNvSpPr/>
          <p:nvPr/>
        </p:nvSpPr>
        <p:spPr>
          <a:xfrm xmlns:a="http://schemas.openxmlformats.org/drawingml/2006/main">
            <a:off x="8321040" y="1645920"/>
            <a:ext cx="3657600" cy="365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solidFill>
              <a:srgbClr val="000000"/>
            </a:solidFill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lineCap=square</a:t>
            </a:r>
          </a:p>
        </p:txBody>
      </p:sp>
      <p:sp>
        <p:nvSpPr>
          <p:cNvPr id="10047" name="TextBox 8"/>
          <p:cNvSpPr/>
          <p:nvPr/>
        </p:nvSpPr>
        <p:spPr>
          <a:xfrm xmlns:a="http://schemas.openxmlformats.org/drawingml/2006/main">
            <a:off x="457200" y="2560320"/>
            <a:ext cx="2286000" cy="1828800"/>
          </a:xfrm>
          <a:prstGeom xmlns:a="http://schemas.openxmlformats.org/drawingml/2006/main" prst="triangle">
            <a:avLst/>
          </a:prstGeom>
          <a:solidFill xmlns:a="http://schemas.openxmlformats.org/drawingml/2006/main">
            <a:srgbClr val="A8DADC"/>
          </a:solidFill>
          <a:ln xmlns:a="http://schemas.openxmlformats.org/drawingml/2006/main" w="152400">
            <a:solidFill>
              <a:srgbClr val="E63946"/>
            </a:solidFill>
            <a:round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48" name="TextBox 9"/>
          <p:cNvSpPr/>
          <p:nvPr/>
        </p:nvSpPr>
        <p:spPr>
          <a:xfrm xmlns:a="http://schemas.openxmlformats.org/drawingml/2006/main">
            <a:off x="457200" y="4480560"/>
            <a:ext cx="2286000" cy="365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solidFill>
              <a:srgbClr val="000000"/>
            </a:solidFill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lineJoin=round</a:t>
            </a:r>
          </a:p>
        </p:txBody>
      </p:sp>
      <p:sp>
        <p:nvSpPr>
          <p:cNvPr id="10049" name="TextBox 10"/>
          <p:cNvSpPr/>
          <p:nvPr/>
        </p:nvSpPr>
        <p:spPr>
          <a:xfrm xmlns:a="http://schemas.openxmlformats.org/drawingml/2006/main">
            <a:off x="3200400" y="2560320"/>
            <a:ext cx="2286000" cy="1828800"/>
          </a:xfrm>
          <a:prstGeom xmlns:a="http://schemas.openxmlformats.org/drawingml/2006/main" prst="triangle">
            <a:avLst/>
          </a:prstGeom>
          <a:solidFill xmlns:a="http://schemas.openxmlformats.org/drawingml/2006/main">
            <a:srgbClr val="A8DADC"/>
          </a:solidFill>
          <a:ln xmlns:a="http://schemas.openxmlformats.org/drawingml/2006/main" w="152400">
            <a:solidFill>
              <a:srgbClr val="E63946"/>
            </a:solidFill>
            <a:bevel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50" name="TextBox 11"/>
          <p:cNvSpPr/>
          <p:nvPr/>
        </p:nvSpPr>
        <p:spPr>
          <a:xfrm xmlns:a="http://schemas.openxmlformats.org/drawingml/2006/main">
            <a:off x="3200400" y="4480560"/>
            <a:ext cx="2286000" cy="365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solidFill>
              <a:srgbClr val="000000"/>
            </a:solidFill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lineJoin=bevel</a:t>
            </a:r>
          </a:p>
        </p:txBody>
      </p:sp>
      <p:sp>
        <p:nvSpPr>
          <p:cNvPr id="10051" name="TextBox 12"/>
          <p:cNvSpPr/>
          <p:nvPr/>
        </p:nvSpPr>
        <p:spPr>
          <a:xfrm xmlns:a="http://schemas.openxmlformats.org/drawingml/2006/main">
            <a:off x="5943600" y="2560320"/>
            <a:ext cx="2286000" cy="1828800"/>
          </a:xfrm>
          <a:prstGeom xmlns:a="http://schemas.openxmlformats.org/drawingml/2006/main" prst="triangle">
            <a:avLst/>
          </a:prstGeom>
          <a:solidFill xmlns:a="http://schemas.openxmlformats.org/drawingml/2006/main">
            <a:srgbClr val="A8DADC"/>
          </a:solidFill>
          <a:ln xmlns:a="http://schemas.openxmlformats.org/drawingml/2006/main" w="152400">
            <a:solidFill>
              <a:srgbClr val="E63946"/>
            </a:solidFill>
            <a:miter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52" name="TextBox 13"/>
          <p:cNvSpPr/>
          <p:nvPr/>
        </p:nvSpPr>
        <p:spPr>
          <a:xfrm xmlns:a="http://schemas.openxmlformats.org/drawingml/2006/main">
            <a:off x="5943600" y="4480560"/>
            <a:ext cx="2286000" cy="365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solidFill>
              <a:srgbClr val="000000"/>
            </a:solidFill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lineJoin=miter</a:t>
            </a:r>
          </a:p>
        </p:txBody>
      </p:sp>
      <p:sp>
        <p:nvSpPr>
          <p:cNvPr id="10053" name="TextBox 14"/>
          <p:cNvSpPr/>
          <p:nvPr/>
        </p:nvSpPr>
        <p:spPr>
          <a:xfrm xmlns:a="http://schemas.openxmlformats.org/drawingml/2006/main">
            <a:off x="8229600" y="2560320"/>
            <a:ext cx="1828800" cy="1828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  <a:ln xmlns:a="http://schemas.openxmlformats.org/drawingml/2006/main" w="152400" algn="ctr">
            <a:solidFill>
              <a:srgbClr val="1D3557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54" name="TextBox 15"/>
          <p:cNvSpPr/>
          <p:nvPr/>
        </p:nvSpPr>
        <p:spPr>
          <a:xfrm xmlns:a="http://schemas.openxmlformats.org/drawingml/2006/main">
            <a:off x="8229600" y="4480560"/>
            <a:ext cx="2286000" cy="365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solidFill>
              <a:srgbClr val="000000"/>
            </a:solidFill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lineAlign=ctr</a:t>
            </a:r>
          </a:p>
        </p:txBody>
      </p:sp>
      <p:sp>
        <p:nvSpPr>
          <p:cNvPr id="10055" name="TextBox 16"/>
          <p:cNvSpPr/>
          <p:nvPr/>
        </p:nvSpPr>
        <p:spPr>
          <a:xfrm xmlns:a="http://schemas.openxmlformats.org/drawingml/2006/main">
            <a:off x="10515600" y="2560320"/>
            <a:ext cx="1828800" cy="1828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A261"/>
          </a:solidFill>
          <a:ln xmlns:a="http://schemas.openxmlformats.org/drawingml/2006/main" w="152400" algn="in">
            <a:solidFill>
              <a:srgbClr val="1D3557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056" name="TextBox 17"/>
          <p:cNvSpPr/>
          <p:nvPr/>
        </p:nvSpPr>
        <p:spPr>
          <a:xfrm xmlns:a="http://schemas.openxmlformats.org/drawingml/2006/main">
            <a:off x="10515600" y="4480560"/>
            <a:ext cx="2286000" cy="3657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solidFill>
              <a:srgbClr val="000000"/>
            </a:solidFill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lineAlign=in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2026-05-19T18:35:09Z</dcterms:created>
  <cp:lastModifiedBy>OfficeCLI</cp:lastModifiedBy>
  <dcterms:modified xsi:type="dcterms:W3CDTF">2026-05-19T18:35:09Z</dcterms:modified>
</cp:coreProperties>
</file>