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Default Extension="png" ContentType="image/png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31bbf92a7df44c46" /><Relationship Type="http://schemas.openxmlformats.org/package/2006/relationships/metadata/core-properties" Target="/docProps/core.xml" Id="Rd03b644ca03a47fe" /><Relationship Type="http://schemas.openxmlformats.org/officeDocument/2006/relationships/extended-properties" Target="/docProps/app.xml" Id="R86092f9345274171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3dcceff061c540e1"/>
    <p:sldId id="257" r:id="R27308a6bede34fcb"/>
    <p:sldId id="258" r:id="R8e9281b5259948b7"/>
    <p:sldId id="259" r:id="R7b17fb17a8214b09"/>
    <p:sldId id="260" r:id="R0c49aeb2b2314d11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3dcceff061c540e1" /><Relationship Type="http://schemas.openxmlformats.org/officeDocument/2006/relationships/slide" Target="/ppt/slides/slide2.xml" Id="R27308a6bede34fcb" /><Relationship Type="http://schemas.openxmlformats.org/officeDocument/2006/relationships/slide" Target="/ppt/slides/slide3.xml" Id="R8e9281b5259948b7" /><Relationship Type="http://schemas.openxmlformats.org/officeDocument/2006/relationships/slide" Target="/ppt/slides/slide4.xml" Id="R7b17fb17a8214b09" /><Relationship Type="http://schemas.openxmlformats.org/officeDocument/2006/relationships/slide" Target="/ppt/slides/slide5.xml" Id="R0c49aeb2b2314d11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e8d0218e15a4ca4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7d5b585c24445d3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229e5a9ee8b4efe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fb42c958c634cc4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9ef1f8d62264c73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7f5ce0ef920c4c4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ec03e954ec4c48" /><Relationship Type="http://schemas.openxmlformats.org/officeDocument/2006/relationships/image" Target="/ppt/media/image.png" Id="R4b703a06bad84181" /><Relationship Type="http://schemas.openxmlformats.org/officeDocument/2006/relationships/image" Target="/ppt/media/image2.png" Id="Rfbac2fedadf14d12" /><Relationship Type="http://schemas.openxmlformats.org/officeDocument/2006/relationships/image" Target="/ppt/media/image3.png" Id="R0ef2632e391142f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aa0d0f31b242d4" /><Relationship Type="http://schemas.openxmlformats.org/officeDocument/2006/relationships/image" Target="/ppt/media/image4.png" Id="Rfcd0715b42774585" /><Relationship Type="http://schemas.openxmlformats.org/officeDocument/2006/relationships/image" Target="/ppt/media/image5.png" Id="R4d67b9a52c324348" /><Relationship Type="http://schemas.openxmlformats.org/officeDocument/2006/relationships/image" Target="/ppt/media/image6.png" Id="Rc333d3005c85428e" /><Relationship Type="http://schemas.openxmlformats.org/officeDocument/2006/relationships/image" Target="/ppt/media/image7.png" Id="R0f6fa72119744251" /><Relationship Type="http://schemas.openxmlformats.org/officeDocument/2006/relationships/image" Target="/ppt/media/image8.png" Id="Rd739b66b550441e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ca75b16e6c4d10" /><Relationship Type="http://schemas.openxmlformats.org/officeDocument/2006/relationships/image" Target="/ppt/media/image9.png" Id="R3b7f04c345dd4b24" /><Relationship Type="http://schemas.openxmlformats.org/officeDocument/2006/relationships/image" Target="/ppt/media/image10.png" Id="Recaabe50c9d7418e" /><Relationship Type="http://schemas.openxmlformats.org/officeDocument/2006/relationships/image" Target="/ppt/media/image11.png" Id="Rad90c4ea703d4cf5" /><Relationship Type="http://schemas.openxmlformats.org/officeDocument/2006/relationships/image" Target="/ppt/media/image12.png" Id="Re2ecbbc538224284" /><Relationship Type="http://schemas.openxmlformats.org/officeDocument/2006/relationships/image" Target="/ppt/media/image13.png" Id="Rc1149732562f4854" /><Relationship Type="http://schemas.openxmlformats.org/officeDocument/2006/relationships/image" Target="/ppt/media/image14.png" Id="R8816d76448234fa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f4f0d9738649ad" /><Relationship Type="http://schemas.openxmlformats.org/officeDocument/2006/relationships/image" Target="/ppt/media/image15.png" Id="Re39a17ab07124657" /><Relationship Type="http://schemas.openxmlformats.org/officeDocument/2006/relationships/hyperlink" Target="https://example.com" TargetMode="External" Id="R9820fdc3a92f43a2" /><Relationship Type="http://schemas.openxmlformats.org/officeDocument/2006/relationships/image" Target="/ppt/media/image16.png" Id="R24a1ae0c5ce143ea" /><Relationship Type="http://schemas.openxmlformats.org/officeDocument/2006/relationships/slide" Target="/ppt/slides/slide1.xml" Id="R66fb232db0454b92" /><Relationship Type="http://schemas.openxmlformats.org/officeDocument/2006/relationships/image" Target="/ppt/media/image17.png" Id="R89dca8f65cfe4bb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b10fa561ee4d8e" /><Relationship Type="http://schemas.openxmlformats.org/officeDocument/2006/relationships/image" Target="/ppt/media/image18.png" Id="R8c14afd2dd7a4b04" /><Relationship Type="http://schemas.openxmlformats.org/officeDocument/2006/relationships/image" Target="/ppt/media/image19.png" Id="Rf9d0986673154a75" /><Relationship Type="http://schemas.openxmlformats.org/officeDocument/2006/relationships/image" Target="/ppt/media/image20.png" Id="R5cb1f77702c448fc" /><Relationship Type="http://schemas.openxmlformats.org/officeDocument/2006/relationships/image" Target="/ppt/media/image21.png" Id="R893b0646a50b4400" /><Relationship Type="http://schemas.openxmlformats.org/officeDocument/2006/relationships/image" Target="/ppt/media/image22.png" Id="R14cc4386a1954ae6" /><Relationship Type="http://schemas.openxmlformats.org/officeDocument/2006/relationships/image" Target="/ppt/media/image23.png" Id="Rc8f7516cced54f83" /><Relationship Type="http://schemas.openxmlformats.org/officeDocument/2006/relationships/image" Target="/ppt/media/image24.png" Id="R63351030d4224a66" /><Relationship Type="http://schemas.openxmlformats.org/officeDocument/2006/relationships/image" Target="/ppt/media/image25.png" Id="R14779046253a40c4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 b="1"/>
              <a:t>Three ways to supply src= (file path / data-URI)</a:t>
            </a:r>
          </a:p>
        </p:txBody>
      </p:sp>
      <p:pic>
        <p:nvPicPr>
          <p:cNvPr id="10001" name="Picture 1" descr="gradient image from disk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b703a06bad84181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457200" y="1188720"/>
            <a:ext cx="3200400" cy="2377440"/>
          </a:xfrm>
          <a:prstGeom xmlns:a="http://schemas.openxmlformats.org/drawingml/2006/main" prst="rect">
            <a:avLst/>
          </a:prstGeom>
        </p:spPr>
      </p:pic>
      <p:sp>
        <p:nvSpPr>
          <p:cNvPr id="10002" name="TextBox 2"/>
          <p:cNvSpPr txBox="1"/>
          <p:nvPr/>
        </p:nvSpPr>
        <p:spPr>
          <a:xfrm xmlns:a="http://schemas.openxmlformats.org/drawingml/2006/main">
            <a:off x="457200" y="3657600"/>
            <a:ext cx="3200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src=&lt;file path&gt;</a:t>
            </a:r>
          </a:p>
        </p:txBody>
      </p:sp>
      <p:pic>
        <p:nvPicPr>
          <p:cNvPr id="10003" name="Picture 2" descr="geometric shapes embedded as data-URI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bac2fedadf14d12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4114800" y="1188720"/>
            <a:ext cx="3200400" cy="2377440"/>
          </a:xfrm>
          <a:prstGeom xmlns:a="http://schemas.openxmlformats.org/drawingml/2006/main" prst="rect">
            <a:avLst/>
          </a:prstGeom>
        </p:spPr>
      </p:pic>
      <p:sp>
        <p:nvSpPr>
          <p:cNvPr id="10004" name="TextBox 3"/>
          <p:cNvSpPr txBox="1"/>
          <p:nvPr/>
        </p:nvSpPr>
        <p:spPr>
          <a:xfrm xmlns:a="http://schemas.openxmlformats.org/drawingml/2006/main">
            <a:off x="4114800" y="3657600"/>
            <a:ext cx="3200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src=data:image/png;base64,...</a:t>
            </a:r>
          </a:p>
        </p:txBody>
      </p:sp>
      <p:pic>
        <p:nvPicPr>
          <p:cNvPr id="10005" name="hero-photo" descr="pseudo-photo gradient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ef2632e391142f0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772400" y="1188720"/>
            <a:ext cx="3200400" cy="2377440"/>
          </a:xfrm>
          <a:prstGeom xmlns:a="http://schemas.openxmlformats.org/drawingml/2006/main" prst="rect">
            <a:avLst/>
          </a:prstGeom>
        </p:spPr>
      </p:pic>
      <p:sp>
        <p:nvSpPr>
          <p:cNvPr id="10006" name="TextBox 4"/>
          <p:cNvSpPr txBox="1"/>
          <p:nvPr/>
        </p:nvSpPr>
        <p:spPr>
          <a:xfrm xmlns:a="http://schemas.openxmlformats.org/drawingml/2006/main">
            <a:off x="7772400" y="3657600"/>
            <a:ext cx="3200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 i="1"/>
              <a:t>src=&lt;file path&gt; + name="hero-photo"</a:t>
            </a:r>
          </a:p>
        </p:txBody>
      </p:sp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7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 b="1"/>
              <a:t>Crop — symmetric / vertical,horizontal / per-edge</a:t>
            </a:r>
          </a:p>
        </p:txBody>
      </p:sp>
      <p:pic>
        <p:nvPicPr>
          <p:cNvPr id="10008" name="Picture 1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cd0715b42774585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457200" y="118872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09" name="TextBox 2"/>
          <p:cNvSpPr txBox="1"/>
          <p:nvPr/>
        </p:nvSpPr>
        <p:spPr>
          <a:xfrm xmlns:a="http://schemas.openxmlformats.org/drawingml/2006/main">
            <a:off x="457200" y="329184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original (no crop)</a:t>
            </a:r>
          </a:p>
        </p:txBody>
      </p:sp>
      <p:pic>
        <p:nvPicPr>
          <p:cNvPr id="10010" name="Picture 2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d67b9a52c324348"/>
          <a:srcRect xmlns:a="http://schemas.openxmlformats.org/drawingml/2006/main" l="20000" t="20000" r="20000" b="20000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3657600" y="118872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11" name="TextBox 3"/>
          <p:cNvSpPr txBox="1"/>
          <p:nvPr/>
        </p:nvSpPr>
        <p:spPr>
          <a:xfrm xmlns:a="http://schemas.openxmlformats.org/drawingml/2006/main">
            <a:off x="3657600" y="329184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crop=20  (20% off each edge)</a:t>
            </a:r>
          </a:p>
        </p:txBody>
      </p:sp>
      <p:pic>
        <p:nvPicPr>
          <p:cNvPr id="10012" name="Picture 3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333d3005c85428e"/>
          <a:srcRect xmlns:a="http://schemas.openxmlformats.org/drawingml/2006/main" l="30000" t="10000" r="30000" b="10000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6858000" y="118872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13" name="TextBox 4"/>
          <p:cNvSpPr txBox="1"/>
          <p:nvPr/>
        </p:nvSpPr>
        <p:spPr>
          <a:xfrm xmlns:a="http://schemas.openxmlformats.org/drawingml/2006/main">
            <a:off x="6858000" y="3291840"/>
            <a:ext cx="3200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crop=10,30  (10% top/bot, 30% left/right)</a:t>
            </a:r>
          </a:p>
        </p:txBody>
      </p:sp>
      <p:pic>
        <p:nvPicPr>
          <p:cNvPr id="10014" name="Picture 4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f6fa72119744251"/>
          <a:srcRect xmlns:a="http://schemas.openxmlformats.org/drawingml/2006/main" l="25000" t="25000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457200" y="393192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15" name="TextBox 5"/>
          <p:cNvSpPr txBox="1"/>
          <p:nvPr/>
        </p:nvSpPr>
        <p:spPr>
          <a:xfrm xmlns:a="http://schemas.openxmlformats.org/drawingml/2006/main">
            <a:off x="457200" y="603504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cropLeft=25 + cropTop=25</a:t>
            </a:r>
          </a:p>
        </p:txBody>
      </p:sp>
      <p:pic>
        <p:nvPicPr>
          <p:cNvPr id="10016" name="Picture 5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739b66b550441e4"/>
          <a:srcRect xmlns:a="http://schemas.openxmlformats.org/drawingml/2006/main" l="5000" t="10000" r="40000" b="20000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3657600" y="393192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17" name="TextBox 6"/>
          <p:cNvSpPr txBox="1"/>
          <p:nvPr/>
        </p:nvSpPr>
        <p:spPr>
          <a:xfrm xmlns:a="http://schemas.openxmlformats.org/drawingml/2006/main">
            <a:off x="3657600" y="603504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crop=5,10,40,20  (L,T,R,B)</a:t>
            </a:r>
          </a:p>
        </p:txBody>
      </p:sp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8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 b="1"/>
              <a:t>Rotation — degrees clockwise</a:t>
            </a:r>
          </a:p>
        </p:txBody>
      </p:sp>
      <p:pic>
        <p:nvPicPr>
          <p:cNvPr id="10019" name="Picture 1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b7f04c345dd4b24"/>
          <a:stretch xmlns:a="http://schemas.openxmlformats.org/drawingml/2006/main">
            <a:fillRect/>
          </a:stretch>
        </p:blipFill>
        <p:spPr>
          <a:xfrm xmlns:a="http://schemas.openxmlformats.org/drawingml/2006/main" rot="0">
            <a:off x="457200" y="137160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20" name="TextBox 2"/>
          <p:cNvSpPr txBox="1"/>
          <p:nvPr/>
        </p:nvSpPr>
        <p:spPr>
          <a:xfrm xmlns:a="http://schemas.openxmlformats.org/drawingml/2006/main">
            <a:off x="457200" y="347472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rotation=0</a:t>
            </a:r>
          </a:p>
        </p:txBody>
      </p:sp>
      <p:pic>
        <p:nvPicPr>
          <p:cNvPr id="10021" name="Picture 2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caabe50c9d7418e"/>
          <a:stretch xmlns:a="http://schemas.openxmlformats.org/drawingml/2006/main">
            <a:fillRect/>
          </a:stretch>
        </p:blipFill>
        <p:spPr>
          <a:xfrm xmlns:a="http://schemas.openxmlformats.org/drawingml/2006/main" rot="1800000">
            <a:off x="4114800" y="137160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22" name="TextBox 3"/>
          <p:cNvSpPr txBox="1"/>
          <p:nvPr/>
        </p:nvSpPr>
        <p:spPr>
          <a:xfrm xmlns:a="http://schemas.openxmlformats.org/drawingml/2006/main">
            <a:off x="4114800" y="347472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rotation=30</a:t>
            </a:r>
          </a:p>
        </p:txBody>
      </p:sp>
      <p:pic>
        <p:nvPicPr>
          <p:cNvPr id="10023" name="Picture 3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d90c4ea703d4cf5"/>
          <a:stretch xmlns:a="http://schemas.openxmlformats.org/drawingml/2006/main">
            <a:fillRect/>
          </a:stretch>
        </p:blipFill>
        <p:spPr>
          <a:xfrm xmlns:a="http://schemas.openxmlformats.org/drawingml/2006/main" rot="5400000">
            <a:off x="7772400" y="137160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24" name="TextBox 4"/>
          <p:cNvSpPr txBox="1"/>
          <p:nvPr/>
        </p:nvSpPr>
        <p:spPr>
          <a:xfrm xmlns:a="http://schemas.openxmlformats.org/drawingml/2006/main">
            <a:off x="7772400" y="347472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rotation=90</a:t>
            </a:r>
          </a:p>
        </p:txBody>
      </p:sp>
      <p:pic>
        <p:nvPicPr>
          <p:cNvPr id="10025" name="Picture 4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2ecbbc538224284"/>
          <a:stretch xmlns:a="http://schemas.openxmlformats.org/drawingml/2006/main">
            <a:fillRect/>
          </a:stretch>
        </p:blipFill>
        <p:spPr>
          <a:xfrm xmlns:a="http://schemas.openxmlformats.org/drawingml/2006/main" rot="10800000">
            <a:off x="457200" y="411480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26" name="TextBox 5"/>
          <p:cNvSpPr txBox="1"/>
          <p:nvPr/>
        </p:nvSpPr>
        <p:spPr>
          <a:xfrm xmlns:a="http://schemas.openxmlformats.org/drawingml/2006/main">
            <a:off x="457200" y="621792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rotation=180</a:t>
            </a:r>
          </a:p>
        </p:txBody>
      </p:sp>
      <p:pic>
        <p:nvPicPr>
          <p:cNvPr id="10027" name="Picture 5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1149732562f4854"/>
          <a:stretch xmlns:a="http://schemas.openxmlformats.org/drawingml/2006/main">
            <a:fillRect/>
          </a:stretch>
        </p:blipFill>
        <p:spPr>
          <a:xfrm xmlns:a="http://schemas.openxmlformats.org/drawingml/2006/main" rot="16200000">
            <a:off x="4114800" y="411480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28" name="TextBox 6"/>
          <p:cNvSpPr txBox="1"/>
          <p:nvPr/>
        </p:nvSpPr>
        <p:spPr>
          <a:xfrm xmlns:a="http://schemas.openxmlformats.org/drawingml/2006/main">
            <a:off x="4114800" y="621792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rotation=270</a:t>
            </a:r>
          </a:p>
        </p:txBody>
      </p:sp>
      <p:pic>
        <p:nvPicPr>
          <p:cNvPr id="10029" name="Picture 6" descr="geometric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816d76448234fab"/>
          <a:stretch xmlns:a="http://schemas.openxmlformats.org/drawingml/2006/main">
            <a:fillRect/>
          </a:stretch>
        </p:blipFill>
        <p:spPr>
          <a:xfrm xmlns:a="http://schemas.openxmlformats.org/drawingml/2006/main" rot="-2700000">
            <a:off x="7772400" y="4114800"/>
            <a:ext cx="2743200" cy="2011680"/>
          </a:xfrm>
          <a:prstGeom xmlns:a="http://schemas.openxmlformats.org/drawingml/2006/main" prst="rect">
            <a:avLst/>
          </a:prstGeom>
        </p:spPr>
      </p:pic>
      <p:sp>
        <p:nvSpPr>
          <p:cNvPr id="10030" name="TextBox 7"/>
          <p:cNvSpPr txBox="1"/>
          <p:nvPr/>
        </p:nvSpPr>
        <p:spPr>
          <a:xfrm xmlns:a="http://schemas.openxmlformats.org/drawingml/2006/main">
            <a:off x="7772400" y="6217920"/>
            <a:ext cx="27432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rotation=-45</a:t>
            </a:r>
          </a:p>
        </p:txBody>
      </p:sp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1" name="TextBox 1"/>
          <p:cNvSpPr txBox="1"/>
          <p:nvPr/>
        </p:nvSpPr>
        <p:spPr>
          <a:xfrm xmlns:a="http://schemas.openxmlformats.org/drawingml/2006/main">
            <a:off x="457200" y="274320"/>
            <a:ext cx="109728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 b="1"/>
              <a:t>Clickable Pictures — link= and tooltip=</a:t>
            </a:r>
          </a:p>
        </p:txBody>
      </p:sp>
      <p:pic>
        <p:nvPicPr>
          <p:cNvPr id="10032" name="Picture 1" descr="gradient.png">
            <a:hlinkClick xmlns:r="http://schemas.openxmlformats.org/officeDocument/2006/relationships" xmlns:a="http://schemas.openxmlformats.org/drawingml/2006/main" r:id="R9820fdc3a92f43a2" tooltip="Open example.com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39a17ab07124657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457200" y="1371600"/>
            <a:ext cx="3200400" cy="2377440"/>
          </a:xfrm>
          <a:prstGeom xmlns:a="http://schemas.openxmlformats.org/drawingml/2006/main" prst="rect">
            <a:avLst/>
          </a:prstGeom>
        </p:spPr>
      </p:pic>
      <p:sp>
        <p:nvSpPr>
          <p:cNvPr id="10033" name="TextBox 2"/>
          <p:cNvSpPr txBox="1"/>
          <p:nvPr/>
        </p:nvSpPr>
        <p:spPr>
          <a:xfrm xmlns:a="http://schemas.openxmlformats.org/drawingml/2006/main">
            <a:off x="457200" y="3840480"/>
            <a:ext cx="3200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link=https://example.com</a:t>
            </a:r>
          </a:p>
        </p:txBody>
      </p:sp>
      <p:pic>
        <p:nvPicPr>
          <p:cNvPr id="10034" name="Picture 2" descr="geometric.png">
            <a:hlinkClick xmlns:r="http://schemas.openxmlformats.org/officeDocument/2006/relationships" xmlns:a="http://schemas.openxmlformats.org/drawingml/2006/main" r:id="R66fb232db0454b92" action="ppaction://hlinksldjump" tooltip="Back to slide 1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4a1ae0c5ce143ea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4114800" y="1371600"/>
            <a:ext cx="3200400" cy="2377440"/>
          </a:xfrm>
          <a:prstGeom xmlns:a="http://schemas.openxmlformats.org/drawingml/2006/main" prst="rect">
            <a:avLst/>
          </a:prstGeom>
        </p:spPr>
      </p:pic>
      <p:sp>
        <p:nvSpPr>
          <p:cNvPr id="10035" name="TextBox 3"/>
          <p:cNvSpPr txBox="1"/>
          <p:nvPr/>
        </p:nvSpPr>
        <p:spPr>
          <a:xfrm xmlns:a="http://schemas.openxmlformats.org/drawingml/2006/main">
            <a:off x="4114800" y="3840480"/>
            <a:ext cx="3200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link=slide[1]  (jump to slide 1)</a:t>
            </a:r>
          </a:p>
        </p:txBody>
      </p:sp>
      <p:pic>
        <p:nvPicPr>
          <p:cNvPr id="10036" name="Picture 3" descr="photo.png">
            <a:hlinkClick xmlns:r="http://schemas.openxmlformats.org/officeDocument/2006/relationships" xmlns:a="http://schemas.openxmlformats.org/drawingml/2006/main" r:id="" action="ppaction://hlinkshowjump?jump=nextslide" tooltip="Advance one slide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9dca8f65cfe4bb1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772400" y="1371600"/>
            <a:ext cx="3200400" cy="2377440"/>
          </a:xfrm>
          <a:prstGeom xmlns:a="http://schemas.openxmlformats.org/drawingml/2006/main" prst="rect">
            <a:avLst/>
          </a:prstGeom>
        </p:spPr>
      </p:pic>
      <p:sp>
        <p:nvSpPr>
          <p:cNvPr id="10037" name="TextBox 4"/>
          <p:cNvSpPr txBox="1"/>
          <p:nvPr/>
        </p:nvSpPr>
        <p:spPr>
          <a:xfrm xmlns:a="http://schemas.openxmlformats.org/drawingml/2006/main">
            <a:off x="7772400" y="3840480"/>
            <a:ext cx="3200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200"/>
              <a:t>link=nextslide  (named action)</a:t>
            </a:r>
          </a:p>
        </p:txBody>
      </p:sp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8" name="TextBox 1"/>
          <p:cNvSpPr txBox="1"/>
          <p:nvPr/>
        </p:nvSpPr>
        <p:spPr>
          <a:xfrm xmlns:a="http://schemas.openxmlformats.org/drawingml/2006/main">
            <a:off x="457200" y="274320"/>
            <a:ext cx="1188720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2400" b="1"/>
              <a:t>Picture effects (Set-only) — brightness / contrast / glow / shadow</a:t>
            </a:r>
          </a:p>
        </p:txBody>
      </p:sp>
      <p:pic>
        <p:nvPicPr>
          <p:cNvPr id="10039" name="Picture 1" descr="photo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c14afd2dd7a4b04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457200" y="1097280"/>
            <a:ext cx="2560320" cy="1920240"/>
          </a:xfrm>
          <a:prstGeom xmlns:a="http://schemas.openxmlformats.org/drawingml/2006/main" prst="rect">
            <a:avLst/>
          </a:prstGeom>
        </p:spPr>
      </p:pic>
      <p:sp>
        <p:nvSpPr>
          <p:cNvPr id="10040" name="TextBox 2"/>
          <p:cNvSpPr txBox="1"/>
          <p:nvPr/>
        </p:nvSpPr>
        <p:spPr>
          <a:xfrm xmlns:a="http://schemas.openxmlformats.org/drawingml/2006/main">
            <a:off x="457200" y="3108960"/>
            <a:ext cx="256032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i="1"/>
              <a:t>(reference)</a:t>
            </a:r>
          </a:p>
        </p:txBody>
      </p:sp>
      <p:pic>
        <p:nvPicPr>
          <p:cNvPr id="10041" name="Picture 2" descr="photo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9d0986673154a75">
            <a:lum bright="40000"/>
          </a:blip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3291840" y="1097280"/>
            <a:ext cx="2560320" cy="1920240"/>
          </a:xfrm>
          <a:prstGeom xmlns:a="http://schemas.openxmlformats.org/drawingml/2006/main" prst="rect">
            <a:avLst/>
          </a:prstGeom>
        </p:spPr>
      </p:pic>
      <p:sp>
        <p:nvSpPr>
          <p:cNvPr id="10042" name="TextBox 3"/>
          <p:cNvSpPr txBox="1"/>
          <p:nvPr/>
        </p:nvSpPr>
        <p:spPr>
          <a:xfrm xmlns:a="http://schemas.openxmlformats.org/drawingml/2006/main">
            <a:off x="3291840" y="3108960"/>
            <a:ext cx="256032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i="1"/>
              <a:t>brightness=40</a:t>
            </a:r>
          </a:p>
        </p:txBody>
      </p:sp>
      <p:pic>
        <p:nvPicPr>
          <p:cNvPr id="10043" name="Picture 3" descr="photo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cb1f77702c448fc">
            <a:lum contrast="-30000"/>
          </a:blip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6126480" y="1097280"/>
            <a:ext cx="2560320" cy="1920240"/>
          </a:xfrm>
          <a:prstGeom xmlns:a="http://schemas.openxmlformats.org/drawingml/2006/main" prst="rect">
            <a:avLst/>
          </a:prstGeom>
        </p:spPr>
      </p:pic>
      <p:sp>
        <p:nvSpPr>
          <p:cNvPr id="10044" name="TextBox 4"/>
          <p:cNvSpPr txBox="1"/>
          <p:nvPr/>
        </p:nvSpPr>
        <p:spPr>
          <a:xfrm xmlns:a="http://schemas.openxmlformats.org/drawingml/2006/main">
            <a:off x="6126480" y="3108960"/>
            <a:ext cx="256032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i="1"/>
              <a:t>contrast=-30</a:t>
            </a:r>
          </a:p>
        </p:txBody>
      </p:sp>
      <p:pic>
        <p:nvPicPr>
          <p:cNvPr id="10045" name="Picture 4" descr="photo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93b0646a50b4400">
            <a:lum bright="-20000" contrast="40000"/>
          </a:blip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8961120" y="1097280"/>
            <a:ext cx="2560320" cy="1920240"/>
          </a:xfrm>
          <a:prstGeom xmlns:a="http://schemas.openxmlformats.org/drawingml/2006/main" prst="rect">
            <a:avLst/>
          </a:prstGeom>
        </p:spPr>
      </p:pic>
      <p:sp>
        <p:nvSpPr>
          <p:cNvPr id="10046" name="TextBox 5"/>
          <p:cNvSpPr txBox="1"/>
          <p:nvPr/>
        </p:nvSpPr>
        <p:spPr>
          <a:xfrm xmlns:a="http://schemas.openxmlformats.org/drawingml/2006/main">
            <a:off x="8961120" y="3108960"/>
            <a:ext cx="256032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i="1"/>
              <a:t>brightness=-20 + contrast=40</a:t>
            </a:r>
          </a:p>
        </p:txBody>
      </p:sp>
      <p:pic>
        <p:nvPicPr>
          <p:cNvPr id="10047" name="Picture 5" descr="photo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4cc4386a1954ae6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457200" y="3840480"/>
            <a:ext cx="2560320" cy="1920240"/>
          </a:xfrm>
          <a:prstGeom xmlns:a="http://schemas.openxmlformats.org/drawingml/2006/main" prst="rect">
            <a:avLst/>
          </a:prstGeom>
          <a:effectLst xmlns:a="http://schemas.openxmlformats.org/drawingml/2006/main">
            <a:glow rad="152400">
              <a:srgbClr val="FFD700">
                <a:alpha val="75000"/>
              </a:srgbClr>
            </a:glow>
          </a:effectLst>
        </p:spPr>
      </p:pic>
      <p:sp>
        <p:nvSpPr>
          <p:cNvPr id="10048" name="TextBox 6"/>
          <p:cNvSpPr txBox="1"/>
          <p:nvPr/>
        </p:nvSpPr>
        <p:spPr>
          <a:xfrm xmlns:a="http://schemas.openxmlformats.org/drawingml/2006/main">
            <a:off x="457200" y="5852160"/>
            <a:ext cx="256032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i="1"/>
              <a:t>glow=FFD700-12-75</a:t>
            </a:r>
          </a:p>
        </p:txBody>
      </p:sp>
      <p:pic>
        <p:nvPicPr>
          <p:cNvPr id="10049" name="Picture 6" descr="photo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8f7516cced54f83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3291840" y="3840480"/>
            <a:ext cx="2560320" cy="1920240"/>
          </a:xfrm>
          <a:prstGeom xmlns:a="http://schemas.openxmlformats.org/drawingml/2006/main" prst="rect">
            <a:avLst/>
          </a:prstGeom>
          <a:effectLst xmlns:a="http://schemas.openxmlformats.org/drawingml/2006/main">
            <a:outerShdw blurRad="127000" dist="762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10050" name="TextBox 7"/>
          <p:cNvSpPr txBox="1"/>
          <p:nvPr/>
        </p:nvSpPr>
        <p:spPr>
          <a:xfrm xmlns:a="http://schemas.openxmlformats.org/drawingml/2006/main">
            <a:off x="3291840" y="5852160"/>
            <a:ext cx="256032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i="1"/>
              <a:t>shadow=000000-10-45-6-50</a:t>
            </a:r>
          </a:p>
        </p:txBody>
      </p:sp>
      <p:pic>
        <p:nvPicPr>
          <p:cNvPr id="10051" name="Picture 7" descr="photo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3351030d4224a66"/>
          <a:srcRect xmlns:a="http://schemas.openxmlformats.org/drawingml/2006/main" r="25000" b="15000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6126480" y="3840480"/>
            <a:ext cx="2560320" cy="1920240"/>
          </a:xfrm>
          <a:prstGeom xmlns:a="http://schemas.openxmlformats.org/drawingml/2006/main" prst="rect">
            <a:avLst/>
          </a:prstGeom>
        </p:spPr>
      </p:pic>
      <p:sp>
        <p:nvSpPr>
          <p:cNvPr id="10052" name="TextBox 8"/>
          <p:cNvSpPr txBox="1"/>
          <p:nvPr/>
        </p:nvSpPr>
        <p:spPr>
          <a:xfrm xmlns:a="http://schemas.openxmlformats.org/drawingml/2006/main">
            <a:off x="6126480" y="5852160"/>
            <a:ext cx="256032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i="1"/>
              <a:t>cropRight=25 + cropBottom=15</a:t>
            </a:r>
          </a:p>
        </p:txBody>
      </p:sp>
      <p:pic>
        <p:nvPicPr>
          <p:cNvPr id="10053" name="Picture 8" descr="photo.png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4779046253a40c4">
            <a:lum bright="15000" contrast="20000"/>
          </a:blip>
          <a:srcRect xmlns:a="http://schemas.openxmlformats.org/drawingml/2006/main" l="10000" t="10000" r="10000" b="10000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8961120" y="3840480"/>
            <a:ext cx="2560320" cy="1920240"/>
          </a:xfrm>
          <a:prstGeom xmlns:a="http://schemas.openxmlformats.org/drawingml/2006/main" prst="rect">
            <a:avLst/>
          </a:prstGeom>
          <a:effectLst xmlns:a="http://schemas.openxmlformats.org/drawingml/2006/main">
            <a:glow rad="101600">
              <a:srgbClr val="4472C4">
                <a:alpha val="60000"/>
              </a:srgbClr>
            </a:glow>
            <a:outerShdw blurRad="76200" dist="38100" dir="81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054" name="TextBox 9"/>
          <p:cNvSpPr txBox="1"/>
          <p:nvPr/>
        </p:nvSpPr>
        <p:spPr>
          <a:xfrm xmlns:a="http://schemas.openxmlformats.org/drawingml/2006/main">
            <a:off x="8961120" y="5852160"/>
            <a:ext cx="256032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100" i="1"/>
              <a:t>trimmed + bright + contrast + glow + shadow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2026-05-19T19:38:40Z</dcterms:created>
  <cp:lastModifiedBy>OfficeCLI</cp:lastModifiedBy>
  <dcterms:modified xsi:type="dcterms:W3CDTF">2026-05-19T19:38:40Z</dcterms:modified>
</cp:coreProperties>
</file>