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7735680679f40f7" /><Relationship Type="http://schemas.openxmlformats.org/package/2006/relationships/metadata/core-properties" Target="/docProps/core.xml" Id="R1eea9bf85b6c4629" /><Relationship Type="http://schemas.openxmlformats.org/officeDocument/2006/relationships/extended-properties" Target="/docProps/app.xml" Id="R33d6da68d3814fd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8477f20501e4d4e"/>
    <p:sldId id="257" r:id="R2394c5f825084b4f"/>
    <p:sldId id="258" r:id="R5287b8000da3483c"/>
    <p:sldId id="259" r:id="R95d28a6c8d3b45db"/>
    <p:sldId id="260" r:id="Ra58123b47b1b4721"/>
    <p:sldId id="261" r:id="Rc394d86cc23c42f7"/>
    <p:sldId id="262" r:id="R606e7bee61034a72"/>
    <p:sldId id="263" r:id="R9d7c9f514f304a5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8477f20501e4d4e" /><Relationship Type="http://schemas.openxmlformats.org/officeDocument/2006/relationships/slide" Target="/ppt/slides/slide2.xml" Id="R2394c5f825084b4f" /><Relationship Type="http://schemas.openxmlformats.org/officeDocument/2006/relationships/slide" Target="/ppt/slides/slide3.xml" Id="R5287b8000da3483c" /><Relationship Type="http://schemas.openxmlformats.org/officeDocument/2006/relationships/slide" Target="/ppt/slides/slide4.xml" Id="R95d28a6c8d3b45db" /><Relationship Type="http://schemas.openxmlformats.org/officeDocument/2006/relationships/slide" Target="/ppt/slides/slide5.xml" Id="Ra58123b47b1b4721" /><Relationship Type="http://schemas.openxmlformats.org/officeDocument/2006/relationships/slide" Target="/ppt/slides/slide6.xml" Id="Rc394d86cc23c42f7" /><Relationship Type="http://schemas.openxmlformats.org/officeDocument/2006/relationships/slide" Target="/ppt/slides/slide7.xml" Id="R606e7bee61034a72" /><Relationship Type="http://schemas.openxmlformats.org/officeDocument/2006/relationships/slide" Target="/ppt/slides/slide8.xml" Id="R9d7c9f514f304a5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ba38691649746a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bd72a65e642413a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01363a1d6cd406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83c70af2726466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b2e0ae25f4b474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f42d6fc733f419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496303781b4b44" /><Relationship Type="http://schemas.openxmlformats.org/officeDocument/2006/relationships/chart" Target="/ppt/slides/charts/chart1.xml" Id="Rcc42538b42c34aad" /><Relationship Type="http://schemas.openxmlformats.org/officeDocument/2006/relationships/chart" Target="/ppt/slides/charts/chart2.xml" Id="R43b733fd2b764071" /><Relationship Type="http://schemas.openxmlformats.org/officeDocument/2006/relationships/chart" Target="/ppt/slides/charts/chart3.xml" Id="R32957e3e01644105" /><Relationship Type="http://schemas.openxmlformats.org/officeDocument/2006/relationships/chart" Target="/ppt/slides/charts/chart4.xml" Id="R4a7ce8996bcd4b8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dcb3e85a9045e4" /><Relationship Type="http://schemas.openxmlformats.org/officeDocument/2006/relationships/chart" Target="/ppt/slides/charts/chart5.xml" Id="Rb269cc6a2f934356" /><Relationship Type="http://schemas.openxmlformats.org/officeDocument/2006/relationships/chart" Target="/ppt/slides/charts/chart6.xml" Id="R81302735d6db4427" /><Relationship Type="http://schemas.openxmlformats.org/officeDocument/2006/relationships/chart" Target="/ppt/slides/charts/chart7.xml" Id="R75b44a1d2c184f20" /><Relationship Type="http://schemas.openxmlformats.org/officeDocument/2006/relationships/chart" Target="/ppt/slides/charts/chart8.xml" Id="R442d2e128c2f42a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090b3d311d4bb5" /><Relationship Type="http://schemas.openxmlformats.org/officeDocument/2006/relationships/chart" Target="/ppt/slides/charts/chart9.xml" Id="R37cf7ee930764c3a" /><Relationship Type="http://schemas.openxmlformats.org/officeDocument/2006/relationships/chart" Target="/ppt/slides/charts/chart10.xml" Id="R4572e1c0f6c148d6" /><Relationship Type="http://schemas.openxmlformats.org/officeDocument/2006/relationships/chart" Target="/ppt/slides/charts/chart11.xml" Id="R523545c2ed5048aa" /><Relationship Type="http://schemas.openxmlformats.org/officeDocument/2006/relationships/chart" Target="/ppt/slides/charts/chart12.xml" Id="R8f44314c84d4433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3e1545e4474693" /><Relationship Type="http://schemas.openxmlformats.org/officeDocument/2006/relationships/chart" Target="/ppt/slides/charts/chart13.xml" Id="R8cb119749bb240d3" /><Relationship Type="http://schemas.openxmlformats.org/officeDocument/2006/relationships/chart" Target="/ppt/slides/charts/chart14.xml" Id="R27ff31b6b3d34c17" /><Relationship Type="http://schemas.openxmlformats.org/officeDocument/2006/relationships/chart" Target="/ppt/slides/charts/chart15.xml" Id="Ra8da21dfaff14165" /><Relationship Type="http://schemas.openxmlformats.org/officeDocument/2006/relationships/chart" Target="/ppt/slides/charts/chart16.xml" Id="Rb50718ae200b4b3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1bd75a76144553" /><Relationship Type="http://schemas.openxmlformats.org/officeDocument/2006/relationships/chart" Target="/ppt/slides/charts/chart17.xml" Id="Rfc072c766448413b" /><Relationship Type="http://schemas.openxmlformats.org/officeDocument/2006/relationships/chart" Target="/ppt/slides/charts/chart18.xml" Id="R721bccc3a6324993" /><Relationship Type="http://schemas.openxmlformats.org/officeDocument/2006/relationships/chart" Target="/ppt/slides/charts/chart19.xml" Id="R9c74d056ecb147ac" /><Relationship Type="http://schemas.openxmlformats.org/officeDocument/2006/relationships/chart" Target="/ppt/slides/charts/chart20.xml" Id="R45080e9cb436437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cedfcb4216424e" /><Relationship Type="http://schemas.openxmlformats.org/officeDocument/2006/relationships/chart" Target="/ppt/slides/charts/chart21.xml" Id="R3476eb3bd053462c" /><Relationship Type="http://schemas.openxmlformats.org/officeDocument/2006/relationships/chart" Target="/ppt/slides/charts/chart22.xml" Id="R420144b846bf42fc" /><Relationship Type="http://schemas.openxmlformats.org/officeDocument/2006/relationships/chart" Target="/ppt/slides/charts/chart23.xml" Id="R100b09cfc33f4d7c" /><Relationship Type="http://schemas.openxmlformats.org/officeDocument/2006/relationships/chart" Target="/ppt/slides/charts/chart24.xml" Id="R5593bdba868244a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99773a18d649ca" /><Relationship Type="http://schemas.openxmlformats.org/officeDocument/2006/relationships/chart" Target="/ppt/slides/charts/chart25.xml" Id="R5d5ea54c8ee74e2a" /><Relationship Type="http://schemas.openxmlformats.org/officeDocument/2006/relationships/chart" Target="/ppt/slides/charts/chart26.xml" Id="R8eec42b39b674273" /><Relationship Type="http://schemas.openxmlformats.org/officeDocument/2006/relationships/chart" Target="/ppt/slides/charts/chart27.xml" Id="Red0f825f3cda4c37" /><Relationship Type="http://schemas.openxmlformats.org/officeDocument/2006/relationships/chart" Target="/ppt/slides/charts/chart28.xml" Id="R8ca20bbf00fc4d4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7dccf1f9f447ee" /><Relationship Type="http://schemas.openxmlformats.org/officeDocument/2006/relationships/chart" Target="/ppt/slides/charts/chart29.xml" Id="Rb1b94631f5484c18" /><Relationship Type="http://schemas.openxmlformats.org/officeDocument/2006/relationships/chart" Target="/ppt/slides/charts/chart30.xml" Id="R8f8be5da7c7f42e2" /><Relationship Type="http://schemas.openxmlformats.org/officeDocument/2006/relationships/chart" Target="/ppt/slides/charts/chart31.xml" Id="R7a7d684c88ca4b73" /><Relationship Type="http://schemas.openxmlformats.org/officeDocument/2006/relationships/chart" Target="/ppt/slides/charts/chart32.xml" Id="Re20183e679f34b9e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scatterstyle=line</a:t>
            </a:r>
          </a:p>
        </c:rich>
      </c:tx>
      <c:overlay val="0"/>
    </c:title>
    <c:plotArea>
      <c:layout/>
      <c:scatterChart>
        <c:scatterStyle val="line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labelPos=top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dLbls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  <c:max val="80"/>
          <c:min val="0"/>
        </c:scaling>
        <c:delete val="0"/>
        <c:axPos val="b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Y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crossBetween val="between"/>
        <c:majorUnit val="20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scatterstyle=lineMarker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logbase=10 (Y)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7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</c:numLit>
          </c:xVal>
          <c:yVal>
            <c:numLit>
              <c:ptCount val="7"/>
              <c:pt idx="0">
                <c:v>2</c:v>
              </c:pt>
              <c:pt idx="1">
                <c:v>5</c:v>
              </c:pt>
              <c:pt idx="2">
                <c:v>8</c:v>
              </c:pt>
              <c:pt idx="3">
                <c:v>12</c:v>
              </c:pt>
              <c:pt idx="4">
                <c:v>20</c:v>
              </c:pt>
              <c:pt idx="5">
                <c:v>40</c:v>
              </c:pt>
              <c:pt idx="6">
                <c:v>80</c:v>
              </c:pt>
            </c:numLit>
          </c:yVal>
        </c:ser>
        <c:axId val="1"/>
        <c:axId val="2"/>
      </c:scatterChart>
      <c:valAx>
        <c:axId val="1"/>
        <c:scaling>
          <c:logBase val="10"/>
          <c:orientation val="minMax"/>
          <c:max val="100"/>
          <c:min val="1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linear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trendline=poly:3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poly"/>
            <c:order val="3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trendline=movingAvg:3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movingAvg"/>
            <c:period val="3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errbars=stdDev:1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errBars>
            <c:errDir val="y"/>
            <c:errBarType val="both"/>
            <c:errValType val="stdDev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solidFill>
                <a:srgbClr val="4472C4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25400">
              <a:solidFill>
                <a:srgbClr val="ED7D31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scatterstyle=marker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  <a:ln xmlns:a="http://schemas.openxmlformats.org/drawingml/2006/main" w="25400">
              <a:solidFill>
                <a:srgbClr val="5B9BD5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  <a:ln xmlns:a="http://schemas.openxmlformats.org/drawingml/2006/main" w="25400">
              <a:solidFill>
                <a:srgbClr val="FF6B6B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25400">
              <a:solidFill>
                <a:srgbClr val="2E75B6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  <a:ln xmlns:a="http://schemas.openxmlformats.org/drawingml/2006/main" w="25400">
              <a:solidFill>
                <a:srgbClr val="44546A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per series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Alpha</c:v>
          </c:tx>
          <c:spPr>
            <a:solidFill xmlns:a="http://schemas.openxmlformats.org/drawingml/2006/main">
              <a:srgbClr val="C00000"/>
            </a:solidFill>
            <a:ln xmlns:a="http://schemas.openxmlformats.org/drawingml/2006/main" w="31750">
              <a:solidFill>
                <a:srgbClr val="C00000"/>
              </a:solidFill>
              <a:prstDash val="solid"/>
            </a:ln>
          </c:spPr>
          <c:marker>
            <c:symbol val="circle"/>
            <c:size val="10"/>
          </c:marke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  <c:smooth val="1"/>
        </c:ser>
        <c:ser>
          <c:idx val="1"/>
          <c:order val="1"/>
          <c:tx>
            <c:v>Beta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19050">
              <a:solidFill>
                <a:srgbClr val="2E75B6"/>
              </a:solidFill>
              <a:prstDash val="sysDash"/>
            </a:ln>
          </c:spPr>
          <c:marker>
            <c:symbol val="diamond"/>
            <c:size val="8"/>
          </c:marke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scatterstyle=smoothMarker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circle:10:FF0000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circle"/>
            <c:size val="10"/>
            <c:spPr>
              <a:solidFill xmlns:a="http://schemas.openxmlformats.org/drawingml/2006/main">
                <a:srgbClr val="FF0000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diamond:12:0070C0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diamond"/>
            <c:size val="12"/>
            <c:spPr>
              <a:solidFill xmlns:a="http://schemas.openxmlformats.org/drawingml/2006/main">
                <a:srgbClr val="0070C0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square:8:70AD47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square"/>
            <c:size val="8"/>
            <c:spPr>
              <a:solidFill xmlns:a="http://schemas.openxmlformats.org/drawingml/2006/main">
                <a:srgbClr val="70AD47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triangle:10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triangle"/>
            <c:size val="10"/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scatterstyle — line / lineMarker / marker / smooth / smoothMarker</a:t>
            </a:r>
          </a:p>
        </p:txBody>
      </p:sp>
      <p:graphicFrame>
        <p:nvGraphicFramePr>
          <p:cNvPr id="10001" name="scatterstyle=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c42538b42c34aad"/>
          </a:graphicData>
        </a:graphic>
      </p:graphicFrame>
      <p:graphicFrame>
        <p:nvGraphicFramePr>
          <p:cNvPr id="10002" name="scatterstyle=lineMark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3b733fd2b764071"/>
          </a:graphicData>
        </a:graphic>
      </p:graphicFrame>
      <p:graphicFrame>
        <p:nvGraphicFramePr>
          <p:cNvPr id="10003" name="scatterstyle=marke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2957e3e01644105"/>
          </a:graphicData>
        </a:graphic>
      </p:graphicFrame>
      <p:graphicFrame>
        <p:nvGraphicFramePr>
          <p:cNvPr id="10004" name="scatterstyle=smoothMarke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a7ce8996bcd4b8b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— symbol / size / color</a:t>
            </a:r>
          </a:p>
        </p:txBody>
      </p:sp>
      <p:graphicFrame>
        <p:nvGraphicFramePr>
          <p:cNvPr id="10006" name="circle:10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269cc6a2f934356"/>
          </a:graphicData>
        </a:graphic>
      </p:graphicFrame>
      <p:graphicFrame>
        <p:nvGraphicFramePr>
          <p:cNvPr id="10007" name="diamond:12:0070C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1302735d6db4427"/>
          </a:graphicData>
        </a:graphic>
      </p:graphicFrame>
      <p:graphicFrame>
        <p:nvGraphicFramePr>
          <p:cNvPr id="10008" name="square:8:70AD47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5b44a1d2c184f20"/>
          </a:graphicData>
        </a:graphic>
      </p:graphicFrame>
      <p:graphicFrame>
        <p:nvGraphicFramePr>
          <p:cNvPr id="10009" name="triangle:1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2d2e128c2f42a8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7cf7ee930764c3a"/>
          </a:graphicData>
        </a:graphic>
      </p:graphicFrame>
      <p:graphicFrame>
        <p:nvGraphicFramePr>
          <p:cNvPr id="1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72e1c0f6c148d6"/>
          </a:graphicData>
        </a:graphic>
      </p:graphicFrame>
      <p:graphicFrame>
        <p:nvGraphicFramePr>
          <p:cNvPr id="1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23545c2ed5048aa"/>
          </a:graphicData>
        </a:graphic>
      </p:graphicFrame>
      <p:graphicFrame>
        <p:nvGraphicFramePr>
          <p:cNvPr id="1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f44314c84d44330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16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b119749bb240d3"/>
          </a:graphicData>
        </a:graphic>
      </p:graphicFrame>
      <p:graphicFrame>
        <p:nvGraphicFramePr>
          <p:cNvPr id="10017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7ff31b6b3d34c17"/>
          </a:graphicData>
        </a:graphic>
      </p:graphicFrame>
      <p:graphicFrame>
        <p:nvGraphicFramePr>
          <p:cNvPr id="10018" name="labelPos=top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8da21dfaff14165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50718ae200b4b37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log on both axes</a:t>
            </a:r>
          </a:p>
        </p:txBody>
      </p:sp>
      <p:graphicFrame>
        <p:nvGraphicFramePr>
          <p:cNvPr id="1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c072c766448413b"/>
          </a:graphicData>
        </a:graphic>
      </p:graphicFrame>
      <p:graphicFrame>
        <p:nvGraphicFramePr>
          <p:cNvPr id="1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21bccc3a6324993"/>
          </a:graphicData>
        </a:graphic>
      </p:graphicFrame>
      <p:graphicFrame>
        <p:nvGraphicFramePr>
          <p:cNvPr id="1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c74d056ecb147ac"/>
          </a:graphicData>
        </a:graphic>
      </p:graphicFrame>
      <p:graphicFrame>
        <p:nvGraphicFramePr>
          <p:cNvPr id="10024" name="logbase=10 (Y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080e9cb4364378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26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476eb3bd053462c"/>
          </a:graphicData>
        </a:graphic>
      </p:graphicFrame>
      <p:graphicFrame>
        <p:nvGraphicFramePr>
          <p:cNvPr id="10027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20144b846bf42fc"/>
          </a:graphicData>
        </a:graphic>
      </p:graphicFrame>
      <p:graphicFrame>
        <p:nvGraphicFramePr>
          <p:cNvPr id="10028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00b09cfc33f4d7c"/>
          </a:graphicData>
        </a:graphic>
      </p:graphicFrame>
      <p:graphicFrame>
        <p:nvGraphicFramePr>
          <p:cNvPr id="10029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593bdba868244a1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trendline (linear/poly/exp/movingAvg), errbars, referenceline</a:t>
            </a:r>
          </a:p>
        </p:txBody>
      </p:sp>
      <p:graphicFrame>
        <p:nvGraphicFramePr>
          <p:cNvPr id="10031" name="trendline=linea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5ea54c8ee74e2a"/>
          </a:graphicData>
        </a:graphic>
      </p:graphicFrame>
      <p:graphicFrame>
        <p:nvGraphicFramePr>
          <p:cNvPr id="10032" name="trendline=poly:3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eec42b39b674273"/>
          </a:graphicData>
        </a:graphic>
      </p:graphicFrame>
      <p:graphicFrame>
        <p:nvGraphicFramePr>
          <p:cNvPr id="10033" name="trendline=movingAvg:3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0f825f3cda4c37"/>
          </a:graphicData>
        </a:graphic>
      </p:graphicFrame>
      <p:graphicFrame>
        <p:nvGraphicFramePr>
          <p:cNvPr id="10034" name="errbars=stdDev:1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a20bbf00fc4d4c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Per-series Set + presets — lineWidth/lineDash/marker/markerSize/color/smooth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1b94631f5484c18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f8be5da7c7f42e2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a7d684c88ca4b73"/>
          </a:graphicData>
        </a:graphic>
      </p:graphicFrame>
      <p:graphicFrame>
        <p:nvGraphicFramePr>
          <p:cNvPr id="10039" name="chart-series Set per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20183e679f34b9e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2026-05-18T08:29:12Z</dcterms:created>
  <cp:lastModifiedBy>OfficeCLI</cp:lastModifiedBy>
  <dcterms:modified xsi:type="dcterms:W3CDTF">2026-05-18T08:29:12Z</dcterms:modified>
</cp:coreProperties>
</file>