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  <Override PartName="/ppt/slides/charts/chart1.xml" ContentType="application/vnd.openxmlformats-officedocument.drawingml.chart+xml"/>
  <Override PartName="/ppt/slides/charts/chart2.xml" ContentType="application/vnd.openxmlformats-officedocument.drawingml.chart+xml"/>
  <Override PartName="/ppt/slides/charts/chart3.xml" ContentType="application/vnd.openxmlformats-officedocument.drawingml.chart+xml"/>
  <Override PartName="/ppt/slides/charts/chart4.xml" ContentType="application/vnd.openxmlformats-officedocument.drawingml.chart+xml"/>
  <Override PartName="/ppt/slides/slide2.xml" ContentType="application/vnd.openxmlformats-officedocument.presentationml.slide+xml"/>
  <Override PartName="/ppt/slides/charts/chart5.xml" ContentType="application/vnd.openxmlformats-officedocument.drawingml.chart+xml"/>
  <Override PartName="/ppt/slides/charts/chart6.xml" ContentType="application/vnd.openxmlformats-officedocument.drawingml.chart+xml"/>
  <Override PartName="/ppt/slides/charts/chart7.xml" ContentType="application/vnd.openxmlformats-officedocument.drawingml.chart+xml"/>
  <Override PartName="/ppt/slides/charts/chart8.xml" ContentType="application/vnd.openxmlformats-officedocument.drawingml.chart+xml"/>
  <Override PartName="/ppt/slides/slide3.xml" ContentType="application/vnd.openxmlformats-officedocument.presentationml.slide+xml"/>
  <Override PartName="/ppt/slides/charts/chart9.xml" ContentType="application/vnd.openxmlformats-officedocument.drawingml.chart+xml"/>
  <Override PartName="/ppt/slides/charts/chart10.xml" ContentType="application/vnd.openxmlformats-officedocument.drawingml.chart+xml"/>
  <Override PartName="/ppt/slides/charts/chart11.xml" ContentType="application/vnd.openxmlformats-officedocument.drawingml.chart+xml"/>
  <Override PartName="/ppt/slides/charts/chart12.xml" ContentType="application/vnd.openxmlformats-officedocument.drawingml.chart+xml"/>
  <Override PartName="/ppt/slides/slide4.xml" ContentType="application/vnd.openxmlformats-officedocument.presentationml.slide+xml"/>
  <Override PartName="/ppt/slides/charts/chart13.xml" ContentType="application/vnd.openxmlformats-officedocument.drawingml.chart+xml"/>
  <Override PartName="/ppt/slides/charts/chart14.xml" ContentType="application/vnd.openxmlformats-officedocument.drawingml.chart+xml"/>
  <Override PartName="/ppt/slides/charts/chart15.xml" ContentType="application/vnd.openxmlformats-officedocument.drawingml.chart+xml"/>
  <Override PartName="/ppt/slides/charts/chart16.xml" ContentType="application/vnd.openxmlformats-officedocument.drawingml.chart+xml"/>
  <Override PartName="/ppt/slides/slide5.xml" ContentType="application/vnd.openxmlformats-officedocument.presentationml.slide+xml"/>
  <Override PartName="/ppt/slides/charts/chart17.xml" ContentType="application/vnd.openxmlformats-officedocument.drawingml.chart+xml"/>
  <Override PartName="/ppt/slides/charts/chart18.xml" ContentType="application/vnd.openxmlformats-officedocument.drawingml.chart+xml"/>
  <Override PartName="/ppt/slides/charts/chart19.xml" ContentType="application/vnd.openxmlformats-officedocument.drawingml.chart+xml"/>
  <Override PartName="/ppt/slides/charts/chart20.xml" ContentType="application/vnd.openxmlformats-officedocument.drawingml.chart+xml"/>
  <Override PartName="/ppt/slides/slide6.xml" ContentType="application/vnd.openxmlformats-officedocument.presentationml.slide+xml"/>
  <Override PartName="/ppt/slides/charts/chart21.xml" ContentType="application/vnd.openxmlformats-officedocument.drawingml.chart+xml"/>
  <Override PartName="/ppt/slides/charts/chart22.xml" ContentType="application/vnd.openxmlformats-officedocument.drawingml.chart+xml"/>
  <Override PartName="/ppt/slides/charts/chart23.xml" ContentType="application/vnd.openxmlformats-officedocument.drawingml.chart+xml"/>
  <Override PartName="/ppt/slides/charts/chart24.xml" ContentType="application/vnd.openxmlformats-officedocument.drawingml.chart+xml"/>
  <Override PartName="/ppt/slides/slide7.xml" ContentType="application/vnd.openxmlformats-officedocument.presentationml.slide+xml"/>
  <Override PartName="/ppt/slides/charts/chart25.xml" ContentType="application/vnd.openxmlformats-officedocument.drawingml.chart+xml"/>
  <Override PartName="/ppt/slides/charts/chart26.xml" ContentType="application/vnd.openxmlformats-officedocument.drawingml.chart+xml"/>
  <Override PartName="/ppt/slides/charts/chart27.xml" ContentType="application/vnd.openxmlformats-officedocument.drawingml.chart+xml"/>
  <Override PartName="/ppt/slides/charts/chart28.xml" ContentType="application/vnd.openxmlformats-officedocument.drawingml.chart+xml"/>
  <Override PartName="/ppt/slides/slide8.xml" ContentType="application/vnd.openxmlformats-officedocument.presentationml.slide+xml"/>
  <Override PartName="/ppt/slides/charts/chart29.xml" ContentType="application/vnd.openxmlformats-officedocument.drawingml.chart+xml"/>
  <Override PartName="/ppt/slides/charts/chart30.xml" ContentType="application/vnd.openxmlformats-officedocument.drawingml.chart+xml"/>
  <Override PartName="/ppt/slides/charts/chart31.xml" ContentType="application/vnd.openxmlformats-officedocument.drawingml.chart+xml"/>
  <Override PartName="/ppt/slides/charts/chart32.xml" ContentType="application/vnd.openxmlformats-officedocument.drawingml.chart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201f00c312bd49d0" /><Relationship Type="http://schemas.openxmlformats.org/package/2006/relationships/metadata/core-properties" Target="/docProps/core.xml" Id="Rd69d74bf93f44a98" /><Relationship Type="http://schemas.openxmlformats.org/officeDocument/2006/relationships/extended-properties" Target="/docProps/app.xml" Id="R3443c36e7f0f4654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0fd73d42476e4fbd"/>
    <p:sldId id="257" r:id="Raeec901afb78459c"/>
    <p:sldId id="258" r:id="R584c69bb2deb4e68"/>
    <p:sldId id="259" r:id="R93983ae1e36c43d9"/>
    <p:sldId id="260" r:id="R43c0038587cc45f5"/>
    <p:sldId id="261" r:id="Re687145e1d994738"/>
    <p:sldId id="262" r:id="R4609e0fa14af4f8f"/>
    <p:sldId id="263" r:id="R486bafca585a494e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0fd73d42476e4fbd" /><Relationship Type="http://schemas.openxmlformats.org/officeDocument/2006/relationships/slide" Target="/ppt/slides/slide2.xml" Id="Raeec901afb78459c" /><Relationship Type="http://schemas.openxmlformats.org/officeDocument/2006/relationships/slide" Target="/ppt/slides/slide3.xml" Id="R584c69bb2deb4e68" /><Relationship Type="http://schemas.openxmlformats.org/officeDocument/2006/relationships/slide" Target="/ppt/slides/slide4.xml" Id="R93983ae1e36c43d9" /><Relationship Type="http://schemas.openxmlformats.org/officeDocument/2006/relationships/slide" Target="/ppt/slides/slide5.xml" Id="R43c0038587cc45f5" /><Relationship Type="http://schemas.openxmlformats.org/officeDocument/2006/relationships/slide" Target="/ppt/slides/slide6.xml" Id="Re687145e1d994738" /><Relationship Type="http://schemas.openxmlformats.org/officeDocument/2006/relationships/slide" Target="/ppt/slides/slide7.xml" Id="R4609e0fa14af4f8f" /><Relationship Type="http://schemas.openxmlformats.org/officeDocument/2006/relationships/slide" Target="/ppt/slides/slide8.xml" Id="R486bafca585a494e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bd3760385ac4f85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f608a12b3294000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1aabfd23fffc42cc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4f2fdc80fe5b4c3e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d0a9d8b6ab6479e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2672e740b5a24197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c1e9195af534a5c" /><Relationship Type="http://schemas.openxmlformats.org/officeDocument/2006/relationships/chart" Target="/ppt/slides/charts/chart1.xml" Id="Re5c9303041794fcd" /><Relationship Type="http://schemas.openxmlformats.org/officeDocument/2006/relationships/chart" Target="/ppt/slides/charts/chart2.xml" Id="Rd4fdd41dfa1a4950" /><Relationship Type="http://schemas.openxmlformats.org/officeDocument/2006/relationships/chart" Target="/ppt/slides/charts/chart3.xml" Id="R5d654e22bc25469b" /><Relationship Type="http://schemas.openxmlformats.org/officeDocument/2006/relationships/chart" Target="/ppt/slides/charts/chart4.xml" Id="Rf45b39d2da66440a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14790fb50d24675" /><Relationship Type="http://schemas.openxmlformats.org/officeDocument/2006/relationships/chart" Target="/ppt/slides/charts/chart5.xml" Id="Ra12338d5c9964c7e" /><Relationship Type="http://schemas.openxmlformats.org/officeDocument/2006/relationships/chart" Target="/ppt/slides/charts/chart6.xml" Id="Rcf1547bd7dc84fdd" /><Relationship Type="http://schemas.openxmlformats.org/officeDocument/2006/relationships/chart" Target="/ppt/slides/charts/chart7.xml" Id="R7587a50df72248c0" /><Relationship Type="http://schemas.openxmlformats.org/officeDocument/2006/relationships/chart" Target="/ppt/slides/charts/chart8.xml" Id="Rfa4d3067d7024cd8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68ff970da3d4339" /><Relationship Type="http://schemas.openxmlformats.org/officeDocument/2006/relationships/chart" Target="/ppt/slides/charts/chart9.xml" Id="R2d85c540002a414a" /><Relationship Type="http://schemas.openxmlformats.org/officeDocument/2006/relationships/chart" Target="/ppt/slides/charts/chart10.xml" Id="R0e93601400b7478b" /><Relationship Type="http://schemas.openxmlformats.org/officeDocument/2006/relationships/chart" Target="/ppt/slides/charts/chart11.xml" Id="Rc39109d509264238" /><Relationship Type="http://schemas.openxmlformats.org/officeDocument/2006/relationships/chart" Target="/ppt/slides/charts/chart12.xml" Id="R5ddf3d5086794c50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1ea959c34b74f13" /><Relationship Type="http://schemas.openxmlformats.org/officeDocument/2006/relationships/chart" Target="/ppt/slides/charts/chart13.xml" Id="R67a8ccb75c394cc2" /><Relationship Type="http://schemas.openxmlformats.org/officeDocument/2006/relationships/chart" Target="/ppt/slides/charts/chart14.xml" Id="Ra662f98fd5994f79" /><Relationship Type="http://schemas.openxmlformats.org/officeDocument/2006/relationships/chart" Target="/ppt/slides/charts/chart15.xml" Id="R680596c14bbd4484" /><Relationship Type="http://schemas.openxmlformats.org/officeDocument/2006/relationships/chart" Target="/ppt/slides/charts/chart16.xml" Id="R4a44d78ade1c4794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dc46cc8c8f54701" /><Relationship Type="http://schemas.openxmlformats.org/officeDocument/2006/relationships/chart" Target="/ppt/slides/charts/chart17.xml" Id="R610f4f0f6d074f67" /><Relationship Type="http://schemas.openxmlformats.org/officeDocument/2006/relationships/chart" Target="/ppt/slides/charts/chart18.xml" Id="R5cbce870dbd14930" /><Relationship Type="http://schemas.openxmlformats.org/officeDocument/2006/relationships/chart" Target="/ppt/slides/charts/chart19.xml" Id="Rfb9a3832ca8840c9" /><Relationship Type="http://schemas.openxmlformats.org/officeDocument/2006/relationships/chart" Target="/ppt/slides/charts/chart20.xml" Id="R99a5246d2d384e5f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65b01332a764e1c" /><Relationship Type="http://schemas.openxmlformats.org/officeDocument/2006/relationships/chart" Target="/ppt/slides/charts/chart21.xml" Id="R51aba6fc7aa64fb6" /><Relationship Type="http://schemas.openxmlformats.org/officeDocument/2006/relationships/chart" Target="/ppt/slides/charts/chart22.xml" Id="Rba1fc44b8ab240df" /><Relationship Type="http://schemas.openxmlformats.org/officeDocument/2006/relationships/chart" Target="/ppt/slides/charts/chart23.xml" Id="R6472695cbdcf43a8" /><Relationship Type="http://schemas.openxmlformats.org/officeDocument/2006/relationships/chart" Target="/ppt/slides/charts/chart24.xml" Id="R095f2db8c8fc4cfe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0bcb8ecb03e4691" /><Relationship Type="http://schemas.openxmlformats.org/officeDocument/2006/relationships/chart" Target="/ppt/slides/charts/chart25.xml" Id="R3952342bba8744a4" /><Relationship Type="http://schemas.openxmlformats.org/officeDocument/2006/relationships/chart" Target="/ppt/slides/charts/chart26.xml" Id="R708d13d34f7342d7" /><Relationship Type="http://schemas.openxmlformats.org/officeDocument/2006/relationships/chart" Target="/ppt/slides/charts/chart27.xml" Id="R05fd1a8d146b4f9e" /><Relationship Type="http://schemas.openxmlformats.org/officeDocument/2006/relationships/chart" Target="/ppt/slides/charts/chart28.xml" Id="Ref71bdabec54438c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a195d9577964b4b" /><Relationship Type="http://schemas.openxmlformats.org/officeDocument/2006/relationships/chart" Target="/ppt/slides/charts/chart29.xml" Id="Re1036d1874ba440b" /><Relationship Type="http://schemas.openxmlformats.org/officeDocument/2006/relationships/chart" Target="/ppt/slides/charts/chart30.xml" Id="Re4af0ee6edc34db3" /><Relationship Type="http://schemas.openxmlformats.org/officeDocument/2006/relationships/chart" Target="/ppt/slides/charts/chart31.xml" Id="Rf0bb62c4a2be484e" /><Relationship Type="http://schemas.openxmlformats.org/officeDocument/2006/relationships/chart" Target="/ppt/slides/charts/chart32.xml" Id="Rac6fb0d09cf34f7d" /></Relationships>
</file>

<file path=ppt/slides/charts/chart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radarstyle=standard</a:t>
            </a:r>
          </a:p>
        </c:rich>
      </c:tx>
      <c:overlay val="0"/>
    </c:title>
    <c:plotArea>
      <c:layout/>
      <c:radarChart>
        <c:radarStyle val="standard"/>
        <c:varyColors val="0"/>
        <c:ser>
          <c:idx val="0"/>
          <c:order val="0"/>
          <c:tx>
            <c:v>Model 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ser>
          <c:idx val="1"/>
          <c:order val="1"/>
          <c:tx>
            <c:v>Model B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6</c:v>
              </c:pt>
              <c:pt idx="1">
                <c:v>9</c:v>
              </c:pt>
              <c:pt idx="2">
                <c:v>7</c:v>
              </c:pt>
              <c:pt idx="3">
                <c:v>8</c:v>
              </c:pt>
              <c:pt idx="4">
                <c:v>9</c:v>
              </c:pt>
              <c:pt idx="5">
                <c:v>6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value,series</a:t>
            </a:r>
          </a:p>
        </c:rich>
      </c:tx>
      <c:overlay val="0"/>
    </c:title>
    <c:plotArea>
      <c:layout/>
      <c:radarChart>
        <c:radarStyle val="marker"/>
        <c:varyColors val="0"/>
        <c:ser>
          <c:idx val="0"/>
          <c:order val="0"/>
          <c:tx>
            <c:v>Model 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ser>
          <c:idx val="1"/>
          <c:order val="1"/>
          <c:tx>
            <c:v>Model B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6</c:v>
              </c:pt>
              <c:pt idx="1">
                <c:v>9</c:v>
              </c:pt>
              <c:pt idx="2">
                <c:v>7</c:v>
              </c:pt>
              <c:pt idx="3">
                <c:v>8</c:v>
              </c:pt>
              <c:pt idx="4">
                <c:v>9</c:v>
              </c:pt>
              <c:pt idx="5">
                <c:v>6</c:v>
              </c:pt>
            </c:numLit>
          </c:val>
        </c:ser>
        <c:dLbls>
          <c:showLegendKey val="0"/>
          <c:showVal val="1"/>
          <c:showCatName val="0"/>
          <c:showSerName val="1"/>
          <c:showPercent val="0"/>
        </c:dLbls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value,category</a:t>
            </a:r>
          </a:p>
        </c:rich>
      </c:tx>
      <c:overlay val="0"/>
    </c:title>
    <c:plotArea>
      <c:layout/>
      <c:radarChart>
        <c:radarStyle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dLbls>
          <c:showLegendKey val="0"/>
          <c:showVal val="1"/>
          <c:showCatName val="1"/>
          <c:showSerName val="0"/>
          <c:showPercent val="0"/>
        </c:dLbls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dataLabels=none</a:t>
            </a:r>
          </a:p>
        </c:rich>
      </c:tx>
      <c:overlay val="0"/>
    </c:title>
    <c:plotArea>
      <c:layout/>
      <c:radarChart>
        <c:radarStyle val="filled"/>
        <c:varyColors val="0"/>
        <c:ser>
          <c:idx val="0"/>
          <c:order val="0"/>
          <c:tx>
            <c:v>Model 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ser>
          <c:idx val="1"/>
          <c:order val="1"/>
          <c:tx>
            <c:v>Model B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6</c:v>
              </c:pt>
              <c:pt idx="1">
                <c:v>9</c:v>
              </c:pt>
              <c:pt idx="2">
                <c:v>7</c:v>
              </c:pt>
              <c:pt idx="3">
                <c:v>8</c:v>
              </c:pt>
              <c:pt idx="4">
                <c:v>9</c:v>
              </c:pt>
              <c:pt idx="5">
                <c:v>6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min/max + titles</a:t>
            </a:r>
          </a:p>
        </c:rich>
      </c:tx>
      <c:overlay val="0"/>
    </c:title>
    <c:plotArea>
      <c:layout/>
      <c:radarChart>
        <c:radarStyle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333333"/>
                </a:solidFill>
                <a:latin typeface="Calibri"/>
                <a:ea typeface="Calibri"/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  <c:max val="1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333333"/>
                </a:solidFill>
                <a:latin typeface="Calibri"/>
                <a:ea typeface="Calibri"/>
              </a:defRPr>
            </a:pPr>
          </a:p>
        </c:txPr>
        <c:crossAx val="1"/>
        <c:crosses val="autoZero"/>
        <c:crossBetween val="between"/>
        <c:majorUnit val="2"/>
      </c:valAx>
    </c:plotArea>
    <c:plotVisOnly val="1"/>
    <c:dispBlanksAs val="gap"/>
  </c:chart>
</c:chartSpace>
</file>

<file path=ppt/slides/charts/chart1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gridlines + minorGridlines</a:t>
            </a:r>
          </a:p>
        </c:rich>
      </c:tx>
      <c:overlay val="0"/>
    </c:title>
    <c:plotArea>
      <c:layout/>
      <c:radarChart>
        <c:radarStyle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E0E0E0"/>
              </a:solidFill>
            </a:ln>
          </c:spPr>
        </c:majorGridlines>
        <c:minorGridlines>
          <c:spPr>
            <a:ln xmlns:a="http://schemas.openxmlformats.org/drawingml/2006/main" w="3175">
              <a:solidFill>
                <a:srgbClr val="F0F0F0"/>
              </a:solidFill>
            </a:ln>
          </c:spPr>
        </c:minorGridlines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labelrotation=30</a:t>
            </a:r>
          </a:p>
        </c:rich>
      </c:tx>
      <c:overlay val="0"/>
    </c:title>
    <c:plotArea>
      <c:layout/>
      <c:radarChart>
        <c:radarStyle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xmlns:a="http://schemas.openxmlformats.org/drawingml/2006/main" rot="1800000"/>
          <a:lstStyle xmlns:a="http://schemas.openxmlformats.org/drawingml/2006/main"/>
          <a:p xmlns:a="http://schemas.openxmlformats.org/drawingml/2006/main">
            <a:pPr/>
            <a:endParaRPr lang="en-US"/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 xmlns:a="http://schemas.openxmlformats.org/drawingml/2006/main" rot="1800000"/>
          <a:lstStyle xmlns:a="http://schemas.openxmlformats.org/drawingml/2006/main"/>
          <a:p xmlns:a="http://schemas.openxmlformats.org/drawingml/2006/main">
            <a:pPr/>
            <a:endParaRPr lang="en-US"/>
          </a:p>
        </c:txPr>
        <c:crossAx val="1"/>
        <c:crosses val="autoZero"/>
        <c:crossBetween val="between"/>
      </c:valAx>
    </c:plotArea>
    <c:plotVisOnly val="1"/>
    <c:dispBlanksAs val="gap"/>
  </c:chart>
</c:chartSpace>
</file>

<file path=ppt/slides/charts/chart1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axisnumfmt=0.0</a:t>
            </a:r>
          </a:p>
        </c:rich>
      </c:tx>
      <c:overlay val="0"/>
    </c:title>
    <c:plotArea>
      <c:layout/>
      <c:radarChart>
        <c:radarStyle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0.0" sourceLinked="0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colors + seriesoutline</a:t>
            </a:r>
          </a:p>
        </c:rich>
      </c:tx>
      <c:overlay val="0"/>
    </c:title>
    <c:plotArea>
      <c:layout/>
      <c:radarChart>
        <c:radarStyle val="filled"/>
        <c:varyColors val="0"/>
        <c:ser>
          <c:idx val="0"/>
          <c:order val="0"/>
          <c:tx>
            <c:v>Model A</c:v>
          </c:tx>
          <c:spPr>
            <a:solidFill xmlns:a="http://schemas.openxmlformats.org/drawingml/2006/main">
              <a:srgbClr val="4472C4"/>
            </a:solidFill>
            <a:ln xmlns:a="http://schemas.openxmlformats.org/drawingml/2006/main" w="6350">
              <a:solidFill>
                <a:srgbClr val="000000"/>
              </a:solidFill>
            </a:ln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ser>
          <c:idx val="1"/>
          <c:order val="1"/>
          <c:tx>
            <c:v>Model B</c:v>
          </c:tx>
          <c:spPr>
            <a:solidFill xmlns:a="http://schemas.openxmlformats.org/drawingml/2006/main">
              <a:srgbClr val="ED7D31"/>
            </a:solidFill>
            <a:ln xmlns:a="http://schemas.openxmlformats.org/drawingml/2006/main" w="6350">
              <a:solidFill>
                <a:srgbClr val="000000"/>
              </a:solidFill>
            </a:ln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6</c:v>
              </c:pt>
              <c:pt idx="1">
                <c:v>9</c:v>
              </c:pt>
              <c:pt idx="2">
                <c:v>7</c:v>
              </c:pt>
              <c:pt idx="3">
                <c:v>8</c:v>
              </c:pt>
              <c:pt idx="4">
                <c:v>9</c:v>
              </c:pt>
              <c:pt idx="5">
                <c:v>6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gradient + seriesshadow</a:t>
            </a:r>
          </a:p>
        </c:rich>
      </c:tx>
      <c:overlay val="0"/>
    </c:title>
    <c:plotArea>
      <c:layout/>
      <c:radarChart>
        <c:radarStyle val="filled"/>
        <c:varyColors val="0"/>
        <c:ser>
          <c:idx val="0"/>
          <c:order val="0"/>
          <c:tx>
            <c:v>A</c:v>
          </c:tx>
          <c:spPr>
            <a:gradFill xmlns:a="http://schemas.openxmlformats.org/drawingml/2006/main">
              <a:gsLst>
                <a:gs pos="0">
                  <a:srgbClr val="FF6600"/>
                </a:gs>
                <a:gs pos="100000">
                  <a:srgbClr val="FFCC00"/>
                </a:gs>
              </a:gsLst>
              <a:lin ang="0" scaled="1"/>
            </a:gradFill>
            <a:effectLst xmlns:a="http://schemas.openxmlformats.org/drawingml/2006/main">
              <a:outerShdw blurRad="63500" dist="38100" dir="2700000" algn="tl" rotWithShape="0">
                <a:srgbClr val="000000">
                  <a:alpha val="50000"/>
                </a:srgbClr>
              </a:outerShdw>
            </a:effectLst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transparency=40</a:t>
            </a:r>
          </a:p>
        </c:rich>
      </c:tx>
      <c:overlay val="0"/>
    </c:title>
    <c:plotArea>
      <c:layout/>
      <c:radarChart>
        <c:radarStyle val="filled"/>
        <c:varyColors val="0"/>
        <c:ser>
          <c:idx val="0"/>
          <c:order val="0"/>
          <c:tx>
            <c:v>Model A</c:v>
          </c:tx>
          <c:spPr>
            <a:solidFill xmlns:a="http://schemas.openxmlformats.org/drawingml/2006/main">
              <a:srgbClr val="4472C4">
                <a:alpha val="60000"/>
              </a:srgbClr>
            </a:solidFill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ser>
          <c:idx val="1"/>
          <c:order val="1"/>
          <c:tx>
            <c:v>Model B</c:v>
          </c:tx>
          <c:spPr>
            <a:solidFill xmlns:a="http://schemas.openxmlformats.org/drawingml/2006/main">
              <a:srgbClr val="ED7D31">
                <a:alpha val="60000"/>
              </a:srgbClr>
            </a:solidFill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6</c:v>
              </c:pt>
              <c:pt idx="1">
                <c:v>9</c:v>
              </c:pt>
              <c:pt idx="2">
                <c:v>7</c:v>
              </c:pt>
              <c:pt idx="3">
                <c:v>8</c:v>
              </c:pt>
              <c:pt idx="4">
                <c:v>9</c:v>
              </c:pt>
              <c:pt idx="5">
                <c:v>6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radarstyle=marker</a:t>
            </a:r>
          </a:p>
        </c:rich>
      </c:tx>
      <c:overlay val="0"/>
    </c:title>
    <c:plotArea>
      <c:layout/>
      <c:radarChart>
        <c:radarStyle val="marker"/>
        <c:varyColors val="0"/>
        <c:ser>
          <c:idx val="0"/>
          <c:order val="0"/>
          <c:tx>
            <c:v>Model 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ser>
          <c:idx val="1"/>
          <c:order val="1"/>
          <c:tx>
            <c:v>Model B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6</c:v>
              </c:pt>
              <c:pt idx="1">
                <c:v>9</c:v>
              </c:pt>
              <c:pt idx="2">
                <c:v>7</c:v>
              </c:pt>
              <c:pt idx="3">
                <c:v>8</c:v>
              </c:pt>
              <c:pt idx="4">
                <c:v>9</c:v>
              </c:pt>
              <c:pt idx="5">
                <c:v>6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per-series gradients</a:t>
            </a:r>
          </a:p>
        </c:rich>
      </c:tx>
      <c:overlay val="0"/>
    </c:title>
    <c:plotArea>
      <c:layout/>
      <c:radarChart>
        <c:radarStyle val="filled"/>
        <c:varyColors val="0"/>
        <c:ser>
          <c:idx val="0"/>
          <c:order val="0"/>
          <c:tx>
            <c:v>Model A</c:v>
          </c:tx>
          <c:spPr>
            <a:gradFill xmlns:a="http://schemas.openxmlformats.org/drawingml/2006/main">
              <a:gsLst>
                <a:gs pos="0">
                  <a:srgbClr val="FF0000"/>
                </a:gs>
                <a:gs pos="100000">
                  <a:srgbClr val="0000FF"/>
                </a:gs>
              </a:gsLst>
              <a:lin ang="0" scaled="1"/>
            </a:gradFill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ser>
          <c:idx val="1"/>
          <c:order val="1"/>
          <c:tx>
            <c:v>Model B</c:v>
          </c:tx>
          <c:spPr>
            <a:gradFill xmlns:a="http://schemas.openxmlformats.org/drawingml/2006/main">
              <a:gsLst>
                <a:gs pos="0">
                  <a:srgbClr val="00FF00"/>
                </a:gs>
                <a:gs pos="100000">
                  <a:srgbClr val="FFFF00"/>
                </a:gs>
              </a:gsLst>
              <a:lin ang="0" scaled="1"/>
            </a:gradFill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6</c:v>
              </c:pt>
              <c:pt idx="1">
                <c:v>9</c:v>
              </c:pt>
              <c:pt idx="2">
                <c:v>7</c:v>
              </c:pt>
              <c:pt idx="3">
                <c:v>8</c:v>
              </c:pt>
              <c:pt idx="4">
                <c:v>9</c:v>
              </c:pt>
              <c:pt idx="5">
                <c:v>6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circle:10:FF0000</a:t>
            </a:r>
          </a:p>
        </c:rich>
      </c:tx>
      <c:overlay val="0"/>
    </c:title>
    <c:plotArea>
      <c:layout/>
      <c:radarChart>
        <c:radarStyle val="marker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marker>
            <c:symbol val="circle"/>
            <c:size val="10"/>
            <c:spPr>
              <a:solidFill xmlns:a="http://schemas.openxmlformats.org/drawingml/2006/main">
                <a:srgbClr val="FF0000"/>
              </a:solidFill>
            </c:spPr>
          </c:marke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square:8:0070C0</a:t>
            </a:r>
          </a:p>
        </c:rich>
      </c:tx>
      <c:overlay val="0"/>
    </c:title>
    <c:plotArea>
      <c:layout/>
      <c:radarChart>
        <c:radarStyle val="marker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marker>
            <c:symbol val="square"/>
            <c:size val="8"/>
            <c:spPr>
              <a:solidFill xmlns:a="http://schemas.openxmlformats.org/drawingml/2006/main">
                <a:srgbClr val="0070C0"/>
              </a:solidFill>
            </c:spPr>
          </c:marke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diamond:12</a:t>
            </a:r>
          </a:p>
        </c:rich>
      </c:tx>
      <c:overlay val="0"/>
    </c:title>
    <c:plotArea>
      <c:layout/>
      <c:radarChart>
        <c:radarStyle val="marker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marker>
            <c:symbol val="diamond"/>
            <c:size val="12"/>
          </c:marke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triangle:10:70AD47</a:t>
            </a:r>
          </a:p>
        </c:rich>
      </c:tx>
      <c:overlay val="0"/>
    </c:title>
    <c:plotArea>
      <c:layout/>
      <c:radarChart>
        <c:radarStyle val="marker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marker>
            <c:symbol val="triangle"/>
            <c:size val="10"/>
            <c:spPr>
              <a:solidFill xmlns:a="http://schemas.openxmlformats.org/drawingml/2006/main">
                <a:srgbClr val="70AD47"/>
              </a:solidFill>
            </c:spPr>
          </c:marke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chartareafill + plotFill + borders</a:t>
            </a:r>
          </a:p>
        </c:rich>
      </c:tx>
      <c:overlay val="0"/>
    </c:title>
    <c:plotArea>
      <c:layout/>
      <c:radarChart>
        <c:radarStyle val="filled"/>
        <c:varyColors val="0"/>
        <c:ser>
          <c:idx val="0"/>
          <c:order val="0"/>
          <c:tx>
            <c:v>Model 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ser>
          <c:idx val="1"/>
          <c:order val="1"/>
          <c:tx>
            <c:v>Model B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6</c:v>
              </c:pt>
              <c:pt idx="1">
                <c:v>9</c:v>
              </c:pt>
              <c:pt idx="2">
                <c:v>7</c:v>
              </c:pt>
              <c:pt idx="3">
                <c:v>8</c:v>
              </c:pt>
              <c:pt idx="4">
                <c:v>9</c:v>
              </c:pt>
              <c:pt idx="5">
                <c:v>6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pPr>
        <a:solidFill xmlns:a="http://schemas.openxmlformats.org/drawingml/2006/main">
          <a:srgbClr val="FAFAFA"/>
        </a:solidFill>
        <a:ln xmlns:a="http://schemas.openxmlformats.org/drawingml/2006/main" w="6350">
          <a:solidFill>
            <a:srgbClr val="CCCCCC"/>
          </a:solidFill>
        </a:ln>
      </c:spPr>
    </c:plotArea>
    <c:legend>
      <c:legendPos val="b"/>
      <c:overlay val="0"/>
    </c:legend>
    <c:plotVisOnly val="1"/>
    <c:dispBlanksAs val="gap"/>
  </c:chart>
  <c:spPr>
    <a:solidFill xmlns:a="http://schemas.openxmlformats.org/drawingml/2006/main">
      <a:srgbClr val="FFF8E7"/>
    </a:solidFill>
    <a:ln xmlns:a="http://schemas.openxmlformats.org/drawingml/2006/main" w="12700">
      <a:solidFill>
        <a:srgbClr val="000000"/>
      </a:solidFill>
    </a:ln>
  </c:spPr>
</c:chartSpace>
</file>

<file path=ppt/slides/charts/chart26.xml><?xml version="1.0" encoding="utf-8"?>
<c:chartSpace xmlns:c="http://schemas.openxmlformats.org/drawingml/2006/chart">
  <c:roundedCorners val="1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roundedcorners=true</a:t>
            </a:r>
          </a:p>
        </c:rich>
      </c:tx>
      <c:overlay val="0"/>
    </c:title>
    <c:plotArea>
      <c:layout/>
      <c:radarChart>
        <c:radarStyle val="filled"/>
        <c:varyColors val="0"/>
        <c:ser>
          <c:idx val="0"/>
          <c:order val="0"/>
          <c:tx>
            <c:v>Model 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ser>
          <c:idx val="1"/>
          <c:order val="1"/>
          <c:tx>
            <c:v>Model B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6</c:v>
              </c:pt>
              <c:pt idx="1">
                <c:v>9</c:v>
              </c:pt>
              <c:pt idx="2">
                <c:v>7</c:v>
              </c:pt>
              <c:pt idx="3">
                <c:v>8</c:v>
              </c:pt>
              <c:pt idx="4">
                <c:v>9</c:v>
              </c:pt>
              <c:pt idx="5">
                <c:v>6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  <c:spPr>
    <a:ln xmlns:a="http://schemas.openxmlformats.org/drawingml/2006/main" w="25400">
      <a:solidFill>
        <a:srgbClr val="4472C4"/>
      </a:solidFill>
    </a:ln>
  </c:spPr>
</c:chartSpace>
</file>

<file path=ppt/slides/charts/chart2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plotFill=none</a:t>
            </a:r>
          </a:p>
        </c:rich>
      </c:tx>
      <c:overlay val="0"/>
    </c:title>
    <c:plotArea>
      <c:layout/>
      <c:radarChart>
        <c:radarStyle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pPr>
        <a:noFill xmlns:a="http://schemas.openxmlformats.org/drawingml/2006/main"/>
      </c:spPr>
    </c:plotArea>
    <c:plotVisOnly val="1"/>
    <c:dispBlanksAs val="gap"/>
  </c:chart>
</c:chartSpace>
</file>

<file path=ppt/slides/charts/chart2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chartareafill=none</a:t>
            </a:r>
          </a:p>
        </c:rich>
      </c:tx>
      <c:overlay val="0"/>
    </c:title>
    <c:plotArea>
      <c:layout/>
      <c:radarChart>
        <c:radarStyle val="filled"/>
        <c:varyColors val="0"/>
        <c:ser>
          <c:idx val="0"/>
          <c:order val="0"/>
          <c:tx>
            <c:v>Model 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ser>
          <c:idx val="1"/>
          <c:order val="1"/>
          <c:tx>
            <c:v>Model B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6</c:v>
              </c:pt>
              <c:pt idx="1">
                <c:v>9</c:v>
              </c:pt>
              <c:pt idx="2">
                <c:v>7</c:v>
              </c:pt>
              <c:pt idx="3">
                <c:v>8</c:v>
              </c:pt>
              <c:pt idx="4">
                <c:v>9</c:v>
              </c:pt>
              <c:pt idx="5">
                <c:v>6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  <c:spPr>
    <a:noFill xmlns:a="http://schemas.openxmlformats.org/drawingml/2006/main"/>
  </c:spPr>
</c:chartSpace>
</file>

<file path=ppt/slides/charts/chart29.xml><?xml version="1.0" encoding="utf-8"?>
<c:chartSpace xmlns:c="http://schemas.openxmlformats.org/drawingml/2006/chart">
  <c:roundedCorners val="0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preset=minimal</a:t>
            </a:r>
          </a:p>
        </c:rich>
      </c:tx>
      <c:overlay val="0"/>
    </c:title>
    <c:plotArea>
      <c:layout/>
      <c:radarChart>
        <c:radarStyle val="filled"/>
        <c:varyColors val="0"/>
        <c:ser>
          <c:idx val="0"/>
          <c:order val="0"/>
          <c:tx>
            <c:v>Model A</c:v>
          </c:tx>
          <c:spPr>
            <a:solidFill xmlns:a="http://schemas.openxmlformats.org/drawingml/2006/main">
              <a:srgbClr val="4472C4"/>
            </a:solidFill>
            <a:ln xmlns:a="http://schemas.openxmlformats.org/drawingml/2006/main" w="25400">
              <a:solidFill>
                <a:srgbClr val="4472C4"/>
              </a:solidFill>
            </a:ln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ser>
          <c:idx val="1"/>
          <c:order val="1"/>
          <c:tx>
            <c:v>Model B</c:v>
          </c:tx>
          <c:spPr>
            <a:solidFill xmlns:a="http://schemas.openxmlformats.org/drawingml/2006/main">
              <a:srgbClr val="ED7D31"/>
            </a:solidFill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6</c:v>
              </c:pt>
              <c:pt idx="1">
                <c:v>9</c:v>
              </c:pt>
              <c:pt idx="2">
                <c:v>7</c:v>
              </c:pt>
              <c:pt idx="3">
                <c:v>8</c:v>
              </c:pt>
              <c:pt idx="4">
                <c:v>9</c:v>
              </c:pt>
              <c:pt idx="5">
                <c:v>6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808080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E0E0E0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808080"/>
                </a:solidFill>
              </a:defRPr>
            </a:pPr>
          </a:p>
        </c:txPr>
        <c:crossAx val="1"/>
        <c:crosses val="autoZero"/>
        <c:crossBetween val="between"/>
      </c:valAx>
      <c:spPr>
        <a:noFill xmlns:a="http://schemas.openxmlformats.org/drawingml/2006/main"/>
      </c:spPr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900">
              <a:solidFill>
                <a:srgbClr val="808080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radarstyle=filled</a:t>
            </a:r>
          </a:p>
        </c:rich>
      </c:tx>
      <c:overlay val="0"/>
    </c:title>
    <c:plotArea>
      <c:layout/>
      <c:radarChart>
        <c:radarStyle val="filled"/>
        <c:varyColors val="0"/>
        <c:ser>
          <c:idx val="0"/>
          <c:order val="0"/>
          <c:tx>
            <c:v>Model 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ser>
          <c:idx val="1"/>
          <c:order val="1"/>
          <c:tx>
            <c:v>Model B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6</c:v>
              </c:pt>
              <c:pt idx="1">
                <c:v>9</c:v>
              </c:pt>
              <c:pt idx="2">
                <c:v>7</c:v>
              </c:pt>
              <c:pt idx="3">
                <c:v>8</c:v>
              </c:pt>
              <c:pt idx="4">
                <c:v>9</c:v>
              </c:pt>
              <c:pt idx="5">
                <c:v>6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30.xml><?xml version="1.0" encoding="utf-8"?>
<c:chartSpace xmlns:c="http://schemas.openxmlformats.org/drawingml/2006/chart">
  <c:roundedCorners val="1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600" b="1"/>
            </a:pPr>
            <a:r>
              <a:rPr lang="en-US" sz="1600" b="1">
                <a:solidFill>
                  <a:srgbClr val="FFFFFF"/>
                </a:solidFill>
              </a:rPr>
              <a:t>preset=dark</a:t>
            </a:r>
          </a:p>
        </c:rich>
      </c:tx>
      <c:overlay val="0"/>
    </c:title>
    <c:plotArea>
      <c:layout/>
      <c:radarChart>
        <c:radarStyle val="filled"/>
        <c:varyColors val="0"/>
        <c:ser>
          <c:idx val="0"/>
          <c:order val="0"/>
          <c:tx>
            <c:v>Model A</c:v>
          </c:tx>
          <c:spPr>
            <a:solidFill xmlns:a="http://schemas.openxmlformats.org/drawingml/2006/main">
              <a:srgbClr val="5B9BD5"/>
            </a:solidFill>
            <a:ln xmlns:a="http://schemas.openxmlformats.org/drawingml/2006/main" w="25400">
              <a:solidFill>
                <a:srgbClr val="5B9BD5"/>
              </a:solidFill>
            </a:ln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ser>
          <c:idx val="1"/>
          <c:order val="1"/>
          <c:tx>
            <c:v>Model B</c:v>
          </c:tx>
          <c:spPr>
            <a:solidFill xmlns:a="http://schemas.openxmlformats.org/drawingml/2006/main">
              <a:srgbClr val="FF6B6B"/>
            </a:solidFill>
            <a:ln xmlns:a="http://schemas.openxmlformats.org/drawingml/2006/main" w="25400">
              <a:solidFill>
                <a:srgbClr val="FF6B6B"/>
              </a:solidFill>
            </a:ln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6</c:v>
              </c:pt>
              <c:pt idx="1">
                <c:v>9</c:v>
              </c:pt>
              <c:pt idx="2">
                <c:v>7</c:v>
              </c:pt>
              <c:pt idx="3">
                <c:v>8</c:v>
              </c:pt>
              <c:pt idx="4">
                <c:v>9</c:v>
              </c:pt>
              <c:pt idx="5">
                <c:v>6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 xmlns:a="http://schemas.openxmlformats.org/drawingml/2006/main" w="6350">
            <a:solidFill>
              <a:srgbClr val="555555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AAAAAA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404040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 xmlns:a="http://schemas.openxmlformats.org/drawingml/2006/main" w="6350">
            <a:solidFill>
              <a:srgbClr val="555555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AAAAAA"/>
                </a:solidFill>
              </a:defRPr>
            </a:pPr>
          </a:p>
        </c:txPr>
        <c:crossAx val="1"/>
        <c:crosses val="autoZero"/>
        <c:crossBetween val="between"/>
      </c:valAx>
      <c:spPr>
        <a:solidFill xmlns:a="http://schemas.openxmlformats.org/drawingml/2006/main">
          <a:srgbClr val="2D2D2D"/>
        </a:solidFill>
      </c:spPr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900">
              <a:solidFill>
                <a:srgbClr val="CCCCCC"/>
              </a:solidFill>
            </a:defRPr>
          </a:pPr>
        </a:p>
      </c:txPr>
    </c:legend>
    <c:plotVisOnly val="1"/>
    <c:dispBlanksAs val="gap"/>
  </c:chart>
  <c:spPr>
    <a:solidFill xmlns:a="http://schemas.openxmlformats.org/drawingml/2006/main">
      <a:srgbClr val="1E1E1E"/>
    </a:solidFill>
    <a:ln xmlns:a="http://schemas.openxmlformats.org/drawingml/2006/main" w="6350">
      <a:solidFill>
        <a:srgbClr val="444444"/>
      </a:solidFill>
    </a:ln>
  </c:spPr>
</c:chartSpace>
</file>

<file path=ppt/slides/charts/chart31.xml><?xml version="1.0" encoding="utf-8"?>
<c:chartSpace xmlns:c="http://schemas.openxmlformats.org/drawingml/2006/chart">
  <c:roundedCorners val="0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>
                <a:solidFill>
                  <a:srgbClr val="44546A"/>
                </a:solidFill>
              </a:rPr>
              <a:t>preset=corporate</a:t>
            </a:r>
          </a:p>
        </c:rich>
      </c:tx>
      <c:overlay val="0"/>
    </c:title>
    <c:plotArea>
      <c:layout/>
      <c:radarChart>
        <c:radarStyle val="filled"/>
        <c:varyColors val="0"/>
        <c:ser>
          <c:idx val="0"/>
          <c:order val="0"/>
          <c:tx>
            <c:v>Model A</c:v>
          </c:tx>
          <c:spPr>
            <a:solidFill xmlns:a="http://schemas.openxmlformats.org/drawingml/2006/main">
              <a:srgbClr val="2E75B6"/>
            </a:solidFill>
            <a:ln xmlns:a="http://schemas.openxmlformats.org/drawingml/2006/main" w="25400">
              <a:solidFill>
                <a:srgbClr val="2E75B6"/>
              </a:solidFill>
            </a:ln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ser>
          <c:idx val="1"/>
          <c:order val="1"/>
          <c:tx>
            <c:v>Model B</c:v>
          </c:tx>
          <c:spPr>
            <a:solidFill xmlns:a="http://schemas.openxmlformats.org/drawingml/2006/main">
              <a:srgbClr val="44546A"/>
            </a:solidFill>
            <a:ln xmlns:a="http://schemas.openxmlformats.org/drawingml/2006/main" w="25400">
              <a:solidFill>
                <a:srgbClr val="44546A"/>
              </a:solidFill>
            </a:ln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6</c:v>
              </c:pt>
              <c:pt idx="1">
                <c:v>9</c:v>
              </c:pt>
              <c:pt idx="2">
                <c:v>7</c:v>
              </c:pt>
              <c:pt idx="3">
                <c:v>8</c:v>
              </c:pt>
              <c:pt idx="4">
                <c:v>9</c:v>
              </c:pt>
              <c:pt idx="5">
                <c:v>6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 xmlns:a="http://schemas.openxmlformats.org/drawingml/2006/main" w="6350">
            <a:solidFill>
              <a:srgbClr val="8B949E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44546A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5080">
              <a:solidFill>
                <a:srgbClr val="D6DCE4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 xmlns:a="http://schemas.openxmlformats.org/drawingml/2006/main" w="6350">
            <a:solidFill>
              <a:srgbClr val="8B949E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44546A"/>
                </a:solidFill>
              </a:defRPr>
            </a:pPr>
          </a:p>
        </c:txPr>
        <c:crossAx val="1"/>
        <c:crosses val="autoZero"/>
        <c:crossBetween val="between"/>
      </c:valAx>
      <c:spPr>
        <a:noFill xmlns:a="http://schemas.openxmlformats.org/drawingml/2006/main"/>
        <a:ln xmlns:a="http://schemas.openxmlformats.org/drawingml/2006/main" w="3810">
          <a:solidFill>
            <a:srgbClr val="D6DCE4"/>
          </a:solidFill>
        </a:ln>
      </c:spPr>
    </c:plotArea>
    <c:legend>
      <c:legendPos val="r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44546A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3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chart-series Set</a:t>
            </a:r>
          </a:p>
        </c:rich>
      </c:tx>
      <c:overlay val="0"/>
    </c:title>
    <c:plotArea>
      <c:layout/>
      <c:radarChart>
        <c:radarStyle val="marker"/>
        <c:varyColors val="0"/>
        <c:ser>
          <c:idx val="0"/>
          <c:order val="0"/>
          <c:tx>
            <c:v>Renamed A</c:v>
          </c:tx>
          <c:spPr>
            <a:solidFill xmlns:a="http://schemas.openxmlformats.org/drawingml/2006/main">
              <a:srgbClr val="C00000"/>
            </a:solidFill>
            <a:ln xmlns:a="http://schemas.openxmlformats.org/drawingml/2006/main" w="25400">
              <a:solidFill>
                <a:srgbClr val="C00000"/>
              </a:solidFill>
            </a:ln>
          </c:spPr>
          <c:marker>
            <c:symbol val="circle"/>
            <c:size val="9"/>
          </c:marke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ser>
          <c:idx val="1"/>
          <c:order val="1"/>
          <c:tx>
            <c:v>Model B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6</c:v>
              </c:pt>
              <c:pt idx="1">
                <c:v>9</c:v>
              </c:pt>
              <c:pt idx="2">
                <c:v>7</c:v>
              </c:pt>
              <c:pt idx="3">
                <c:v>8</c:v>
              </c:pt>
              <c:pt idx="4">
                <c:v>9</c:v>
              </c:pt>
              <c:pt idx="5">
                <c:v>6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single series</a:t>
            </a:r>
          </a:p>
        </c:rich>
      </c:tx>
      <c:overlay val="0"/>
    </c:title>
    <c:plotArea>
      <c:layout/>
      <c:radarChart>
        <c:radarStyle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2000" b="1"/>
            </a:pPr>
            <a:r>
              <a:rPr lang="en-US" sz="2000" b="1">
                <a:solidFill>
                  <a:srgbClr val="4472C4"/>
                </a:solidFill>
                <a:latin typeface="Georgia"/>
                <a:ea typeface="Georgia"/>
              </a:rPr>
              <a:t>Styled title</a:t>
            </a:r>
          </a:p>
        </c:rich>
      </c:tx>
      <c:overlay val="0"/>
    </c:title>
    <c:plotArea>
      <c:layout/>
      <c:radarChart>
        <c:radarStyle val="filled"/>
        <c:varyColors val="0"/>
        <c:ser>
          <c:idx val="0"/>
          <c:order val="0"/>
          <c:tx>
            <c:v>Model 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ser>
          <c:idx val="1"/>
          <c:order val="1"/>
          <c:tx>
            <c:v>Model B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6</c:v>
              </c:pt>
              <c:pt idx="1">
                <c:v>9</c:v>
              </c:pt>
              <c:pt idx="2">
                <c:v>7</c:v>
              </c:pt>
              <c:pt idx="3">
                <c:v>8</c:v>
              </c:pt>
              <c:pt idx="4">
                <c:v>9</c:v>
              </c:pt>
              <c:pt idx="5">
                <c:v>6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legend=top + legendFont</a:t>
            </a:r>
          </a:p>
        </c:rich>
      </c:tx>
      <c:overlay val="0"/>
    </c:title>
    <c:plotArea>
      <c:layout/>
      <c:radarChart>
        <c:radarStyle val="standard"/>
        <c:varyColors val="0"/>
        <c:ser>
          <c:idx val="0"/>
          <c:order val="0"/>
          <c:tx>
            <c:v>Model 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ser>
          <c:idx val="1"/>
          <c:order val="1"/>
          <c:tx>
            <c:v>Model B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6</c:v>
              </c:pt>
              <c:pt idx="1">
                <c:v>9</c:v>
              </c:pt>
              <c:pt idx="2">
                <c:v>7</c:v>
              </c:pt>
              <c:pt idx="3">
                <c:v>8</c:v>
              </c:pt>
              <c:pt idx="4">
                <c:v>9</c:v>
              </c:pt>
              <c:pt idx="5">
                <c:v>6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t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333333"/>
              </a:solidFill>
              <a:latin typeface="Calibri"/>
              <a:ea typeface="Calibri"/>
            </a:defRPr>
          </a:pPr>
        </a:p>
      </c:txPr>
    </c:legend>
    <c:plotVisOnly val="1"/>
    <c:dispBlanksAs val="gap"/>
  </c:chart>
</c:chartSpace>
</file>

<file path=ppt/slides/charts/chart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legend.overlay=true</a:t>
            </a:r>
          </a:p>
        </c:rich>
      </c:tx>
      <c:overlay val="0"/>
    </c:title>
    <c:plotArea>
      <c:layout/>
      <c:radarChart>
        <c:radarStyle val="standard"/>
        <c:varyColors val="0"/>
        <c:ser>
          <c:idx val="0"/>
          <c:order val="0"/>
          <c:tx>
            <c:v>Model 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ser>
          <c:idx val="1"/>
          <c:order val="1"/>
          <c:tx>
            <c:v>Model B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6</c:v>
              </c:pt>
              <c:pt idx="1">
                <c:v>9</c:v>
              </c:pt>
              <c:pt idx="2">
                <c:v>7</c:v>
              </c:pt>
              <c:pt idx="3">
                <c:v>8</c:v>
              </c:pt>
              <c:pt idx="4">
                <c:v>9</c:v>
              </c:pt>
              <c:pt idx="5">
                <c:v>6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tr"/>
      <c:overlay val="1"/>
    </c:legend>
    <c:plotVisOnly val="1"/>
    <c:dispBlanksAs val="gap"/>
  </c:chart>
</c:chartSpace>
</file>

<file path=ppt/slides/charts/chart8.xml><?xml version="1.0" encoding="utf-8"?>
<c:chartSpace xmlns:c="http://schemas.openxmlformats.org/drawingml/2006/chart">
  <c:chart>
    <c:autoTitleDeleted val="1"/>
    <c:plotArea>
      <c:layout/>
      <c:radarChart>
        <c:radarStyle val="filled"/>
        <c:varyColors val="0"/>
        <c:ser>
          <c:idx val="0"/>
          <c:order val="0"/>
          <c:tx>
            <c:v>Model 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ser>
          <c:idx val="1"/>
          <c:order val="1"/>
          <c:tx>
            <c:v>Model B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6</c:v>
              </c:pt>
              <c:pt idx="1">
                <c:v>9</c:v>
              </c:pt>
              <c:pt idx="2">
                <c:v>7</c:v>
              </c:pt>
              <c:pt idx="3">
                <c:v>8</c:v>
              </c:pt>
              <c:pt idx="4">
                <c:v>9</c:v>
              </c:pt>
              <c:pt idx="5">
                <c:v>6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value</a:t>
            </a:r>
          </a:p>
        </c:rich>
      </c:tx>
      <c:overlay val="0"/>
    </c:title>
    <c:plotArea>
      <c:layout/>
      <c:radarChart>
        <c:radarStyle val="marker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dLbls>
          <c:txPr>
            <a:bodyPr xmlns:a="http://schemas.openxmlformats.org/drawingml/2006/main"/>
            <a:lstStyle xmlns:a="http://schemas.openxmlformats.org/drawingml/2006/main"/>
            <a:p xmlns:a="http://schemas.openxmlformats.org/drawingml/2006/main">
              <a:pPr>
                <a:defRPr sz="900" b="0">
                  <a:solidFill>
                    <a:srgbClr val="333333"/>
                  </a:solidFill>
                </a:defRPr>
              </a:pPr>
            </a:p>
          </c:txPr>
          <c:showLegendKey val="0"/>
          <c:showVal val="1"/>
          <c:showCatName val="0"/>
          <c:showSerName val="0"/>
          <c:showPercent val="0"/>
        </c:dLbls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radarstyle — standard / marker / filled</a:t>
            </a:r>
          </a:p>
        </p:txBody>
      </p:sp>
      <p:graphicFrame>
        <p:nvGraphicFramePr>
          <p:cNvPr id="10001" name="radarstyle=standard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5c9303041794fcd"/>
          </a:graphicData>
        </a:graphic>
      </p:graphicFrame>
      <p:graphicFrame>
        <p:nvGraphicFramePr>
          <p:cNvPr id="10002" name="radarstyle=marker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4fdd41dfa1a4950"/>
          </a:graphicData>
        </a:graphic>
      </p:graphicFrame>
      <p:graphicFrame>
        <p:nvGraphicFramePr>
          <p:cNvPr id="10003" name="radarstyle=filled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d654e22bc25469b"/>
          </a:graphicData>
        </a:graphic>
      </p:graphicFrame>
      <p:graphicFrame>
        <p:nvGraphicFramePr>
          <p:cNvPr id="10004" name="single series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45b39d2da66440a"/>
          </a:graphicData>
        </a:graphic>
      </p:graphicFrame>
    </p:spTree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5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Title &amp; legend</a:t>
            </a:r>
          </a:p>
        </p:txBody>
      </p:sp>
      <p:graphicFrame>
        <p:nvGraphicFramePr>
          <p:cNvPr id="10006" name="Styled titl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12338d5c9964c7e"/>
          </a:graphicData>
        </a:graphic>
      </p:graphicFrame>
      <p:graphicFrame>
        <p:nvGraphicFramePr>
          <p:cNvPr id="10007" name="legend=top + legendFont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cf1547bd7dc84fdd"/>
          </a:graphicData>
        </a:graphic>
      </p:graphicFrame>
      <p:graphicFrame>
        <p:nvGraphicFramePr>
          <p:cNvPr id="10008" name="legend.overlay=tru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587a50df72248c0"/>
          </a:graphicData>
        </a:graphic>
      </p:graphicFrame>
      <p:graphicFrame>
        <p:nvGraphicFramePr>
          <p:cNvPr id="10009" name="Chart 4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a4d3067d7024cd8"/>
          </a:graphicData>
        </a:graphic>
      </p:graphicFrame>
    </p:spTree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0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Data labels — flags + labelfont</a:t>
            </a:r>
          </a:p>
        </p:txBody>
      </p:sp>
      <p:graphicFrame>
        <p:nvGraphicFramePr>
          <p:cNvPr id="10011" name="valu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d85c540002a414a"/>
          </a:graphicData>
        </a:graphic>
      </p:graphicFrame>
      <p:graphicFrame>
        <p:nvGraphicFramePr>
          <p:cNvPr id="10012" name="value,series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e93601400b7478b"/>
          </a:graphicData>
        </a:graphic>
      </p:graphicFrame>
      <p:graphicFrame>
        <p:nvGraphicFramePr>
          <p:cNvPr id="10013" name="value,category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c39109d509264238"/>
          </a:graphicData>
        </a:graphic>
      </p:graphicFrame>
      <p:graphicFrame>
        <p:nvGraphicFramePr>
          <p:cNvPr id="10014" name="dataLabels=none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ddf3d5086794c50"/>
          </a:graphicData>
        </a:graphic>
      </p:graphicFrame>
    </p:spTree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5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Axes — min/max, gridlines, axisfont, labelrotation</a:t>
            </a:r>
          </a:p>
        </p:txBody>
      </p:sp>
      <p:graphicFrame>
        <p:nvGraphicFramePr>
          <p:cNvPr id="10016" name="min/max + titles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7a8ccb75c394cc2"/>
          </a:graphicData>
        </a:graphic>
      </p:graphicFrame>
      <p:graphicFrame>
        <p:nvGraphicFramePr>
          <p:cNvPr id="10017" name="gridlines + minorGridlines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662f98fd5994f79"/>
          </a:graphicData>
        </a:graphic>
      </p:graphicFrame>
      <p:graphicFrame>
        <p:nvGraphicFramePr>
          <p:cNvPr id="10018" name="labelrotation=3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80596c14bbd4484"/>
          </a:graphicData>
        </a:graphic>
      </p:graphicFrame>
      <p:graphicFrame>
        <p:nvGraphicFramePr>
          <p:cNvPr id="10019" name="axisnumfmt=0.0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a44d78ade1c4794"/>
          </a:graphicData>
        </a:graphic>
      </p:graphicFrame>
    </p:spTree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20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Series styling — colors, gradient, transparency, outline, shadow</a:t>
            </a:r>
          </a:p>
        </p:txBody>
      </p:sp>
      <p:graphicFrame>
        <p:nvGraphicFramePr>
          <p:cNvPr id="10021" name="colors + seriesoutlin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10f4f0f6d074f67"/>
          </a:graphicData>
        </a:graphic>
      </p:graphicFrame>
      <p:graphicFrame>
        <p:nvGraphicFramePr>
          <p:cNvPr id="10022" name="gradient + seriesshadow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cbce870dbd14930"/>
          </a:graphicData>
        </a:graphic>
      </p:graphicFrame>
      <p:graphicFrame>
        <p:nvGraphicFramePr>
          <p:cNvPr id="10023" name="transparency=4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b9a3832ca8840c9"/>
          </a:graphicData>
        </a:graphic>
      </p:graphicFrame>
      <p:graphicFrame>
        <p:nvGraphicFramePr>
          <p:cNvPr id="10024" name="per-series gradients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9a5246d2d384e5f"/>
          </a:graphicData>
        </a:graphic>
      </p:graphicFrame>
    </p:spTree>
  </p:cSld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25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Markers (radarstyle=marker) — symbol/size/color</a:t>
            </a:r>
          </a:p>
        </p:txBody>
      </p:sp>
      <p:graphicFrame>
        <p:nvGraphicFramePr>
          <p:cNvPr id="10026" name="circle:10:FF0000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1aba6fc7aa64fb6"/>
          </a:graphicData>
        </a:graphic>
      </p:graphicFrame>
      <p:graphicFrame>
        <p:nvGraphicFramePr>
          <p:cNvPr id="10027" name="square:8:0070C0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a1fc44b8ab240df"/>
          </a:graphicData>
        </a:graphic>
      </p:graphicFrame>
      <p:graphicFrame>
        <p:nvGraphicFramePr>
          <p:cNvPr id="10028" name="diamond:12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472695cbdcf43a8"/>
          </a:graphicData>
        </a:graphic>
      </p:graphicFrame>
      <p:graphicFrame>
        <p:nvGraphicFramePr>
          <p:cNvPr id="10029" name="triangle:10:70AD47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95f2db8c8fc4cfe"/>
          </a:graphicData>
        </a:graphic>
      </p:graphicFrame>
    </p:spTree>
  </p:cSld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0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Backgrounds — chartareafill, plotFill, chartborder, roundedcorners</a:t>
            </a:r>
          </a:p>
        </p:txBody>
      </p:sp>
      <p:graphicFrame>
        <p:nvGraphicFramePr>
          <p:cNvPr id="10031" name="chartareafill + plotFill + borders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952342bba8744a4"/>
          </a:graphicData>
        </a:graphic>
      </p:graphicFrame>
      <p:graphicFrame>
        <p:nvGraphicFramePr>
          <p:cNvPr id="10032" name="roundedcorners=true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08d13d34f7342d7"/>
          </a:graphicData>
        </a:graphic>
      </p:graphicFrame>
      <p:graphicFrame>
        <p:nvGraphicFramePr>
          <p:cNvPr id="10033" name="plotFill=non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5fd1a8d146b4f9e"/>
          </a:graphicData>
        </a:graphic>
      </p:graphicFrame>
      <p:graphicFrame>
        <p:nvGraphicFramePr>
          <p:cNvPr id="10034" name="chartareafill=none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f71bdabec54438c"/>
          </a:graphicData>
        </a:graphic>
      </p:graphicFrame>
    </p:spTree>
  </p:cSld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Presets &amp; per-series Set</a:t>
            </a:r>
          </a:p>
        </p:txBody>
      </p:sp>
      <p:graphicFrame>
        <p:nvGraphicFramePr>
          <p:cNvPr id="10036" name="preset=minimal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1036d1874ba440b"/>
          </a:graphicData>
        </a:graphic>
      </p:graphicFrame>
      <p:graphicFrame>
        <p:nvGraphicFramePr>
          <p:cNvPr id="10037" name="preset=dark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4af0ee6edc34db3"/>
          </a:graphicData>
        </a:graphic>
      </p:graphicFrame>
      <p:graphicFrame>
        <p:nvGraphicFramePr>
          <p:cNvPr id="10038" name="preset=corporat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0bb62c4a2be484e"/>
          </a:graphicData>
        </a:graphic>
      </p:graphicFrame>
      <p:graphicFrame>
        <p:nvGraphicFramePr>
          <p:cNvPr id="10039" name="chart-series Set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c6fb0d09cf34f7d"/>
          </a:graphicData>
        </a:graphic>
      </p:graphicFrame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OfficeCLI/1.0.93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2026-05-18T08:29:03Z</dcterms:created>
  <cp:lastModifiedBy>OfficeCLI</cp:lastModifiedBy>
  <dcterms:modified xsi:type="dcterms:W3CDTF">2026-05-18T08:29:03Z</dcterms:modified>
</cp:coreProperties>
</file>