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charts/chart4.xml" ContentType="application/vnd.openxmlformats-officedocument.drawingml.chart+xml"/>
  <Override PartName="/ppt/slides/slide2.xml" ContentType="application/vnd.openxmlformats-officedocument.presentationml.slide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charts/chart8.xml" ContentType="application/vnd.openxmlformats-officedocument.drawingml.chart+xml"/>
  <Override PartName="/ppt/slides/slide3.xml" ContentType="application/vnd.openxmlformats-officedocument.presentationml.slide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charts/chart12.xml" ContentType="application/vnd.openxmlformats-officedocument.drawingml.chart+xml"/>
  <Override PartName="/ppt/slides/slide4.xml" ContentType="application/vnd.openxmlformats-officedocument.presentationml.slide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charts/chart16.xml" ContentType="application/vnd.openxmlformats-officedocument.drawingml.chart+xml"/>
  <Override PartName="/ppt/slides/slide5.xml" ContentType="application/vnd.openxmlformats-officedocument.presentationml.slide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charts/chart20.xml" ContentType="application/vnd.openxmlformats-officedocument.drawingml.chart+xml"/>
  <Override PartName="/ppt/slides/slide6.xml" ContentType="application/vnd.openxmlformats-officedocument.presentationml.slide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charts/chart24.xml" ContentType="application/vnd.openxmlformats-officedocument.drawingml.chart+xml"/>
  <Override PartName="/ppt/slides/slide7.xml" ContentType="application/vnd.openxmlformats-officedocument.presentationml.slide+xml"/>
  <Override PartName="/ppt/slides/charts/chart25.xml" ContentType="application/vnd.openxmlformats-officedocument.drawingml.chart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charts/chart28.xml" ContentType="application/vnd.openxmlformats-officedocument.drawingml.chart+xml"/>
  <Override PartName="/ppt/slides/slide8.xml" ContentType="application/vnd.openxmlformats-officedocument.presentationml.slide+xml"/>
  <Override PartName="/ppt/slides/charts/chart29.xml" ContentType="application/vnd.openxmlformats-officedocument.drawingml.chart+xml"/>
  <Override PartName="/ppt/slides/charts/chart30.xml" ContentType="application/vnd.openxmlformats-officedocument.drawingml.chart+xml"/>
  <Override PartName="/ppt/slides/charts/chart31.xml" ContentType="application/vnd.openxmlformats-officedocument.drawingml.chart+xml"/>
  <Override PartName="/ppt/slides/charts/chart32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d2117de204db4cdf" /><Relationship Type="http://schemas.openxmlformats.org/package/2006/relationships/metadata/core-properties" Target="/docProps/core.xml" Id="R3b98c14a6eb14987" /><Relationship Type="http://schemas.openxmlformats.org/officeDocument/2006/relationships/extended-properties" Target="/docProps/app.xml" Id="R1d07c5423dcc4634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497efcc12293457a"/>
    <p:sldId id="257" r:id="R6b500379f9494a0b"/>
    <p:sldId id="258" r:id="R014a6f6cb7184ad4"/>
    <p:sldId id="259" r:id="Rc8e0b7503e6d454c"/>
    <p:sldId id="260" r:id="R6bb2728cc3c74bf2"/>
    <p:sldId id="261" r:id="R52655c9cb264495f"/>
    <p:sldId id="262" r:id="R7c95c4a3357c42f5"/>
    <p:sldId id="263" r:id="Rda7dfb1b85b74704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497efcc12293457a" /><Relationship Type="http://schemas.openxmlformats.org/officeDocument/2006/relationships/slide" Target="/ppt/slides/slide2.xml" Id="R6b500379f9494a0b" /><Relationship Type="http://schemas.openxmlformats.org/officeDocument/2006/relationships/slide" Target="/ppt/slides/slide3.xml" Id="R014a6f6cb7184ad4" /><Relationship Type="http://schemas.openxmlformats.org/officeDocument/2006/relationships/slide" Target="/ppt/slides/slide4.xml" Id="Rc8e0b7503e6d454c" /><Relationship Type="http://schemas.openxmlformats.org/officeDocument/2006/relationships/slide" Target="/ppt/slides/slide5.xml" Id="R6bb2728cc3c74bf2" /><Relationship Type="http://schemas.openxmlformats.org/officeDocument/2006/relationships/slide" Target="/ppt/slides/slide6.xml" Id="R52655c9cb264495f" /><Relationship Type="http://schemas.openxmlformats.org/officeDocument/2006/relationships/slide" Target="/ppt/slides/slide7.xml" Id="R7c95c4a3357c42f5" /><Relationship Type="http://schemas.openxmlformats.org/officeDocument/2006/relationships/slide" Target="/ppt/slides/slide8.xml" Id="Rda7dfb1b85b74704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b881b78df324158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711f9bc75c54ede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d254cfe2543409b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3be98a2b6df4b44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eeb28e6ceca4ebc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2321d420bfd74250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05e78f548b74001" /><Relationship Type="http://schemas.openxmlformats.org/officeDocument/2006/relationships/chart" Target="/ppt/slides/charts/chart1.xml" Id="R85b0e9ad4df24724" /><Relationship Type="http://schemas.openxmlformats.org/officeDocument/2006/relationships/chart" Target="/ppt/slides/charts/chart2.xml" Id="R6f5d4c54c4b24da7" /><Relationship Type="http://schemas.openxmlformats.org/officeDocument/2006/relationships/chart" Target="/ppt/slides/charts/chart3.xml" Id="R1f773289c2774dd8" /><Relationship Type="http://schemas.openxmlformats.org/officeDocument/2006/relationships/chart" Target="/ppt/slides/charts/chart4.xml" Id="R8fa4d570de064b19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a5ad676b5754593" /><Relationship Type="http://schemas.openxmlformats.org/officeDocument/2006/relationships/chart" Target="/ppt/slides/charts/chart5.xml" Id="Rb7da69896743449f" /><Relationship Type="http://schemas.openxmlformats.org/officeDocument/2006/relationships/chart" Target="/ppt/slides/charts/chart6.xml" Id="Rc5f32307d1264a79" /><Relationship Type="http://schemas.openxmlformats.org/officeDocument/2006/relationships/chart" Target="/ppt/slides/charts/chart7.xml" Id="R712054dc20994a79" /><Relationship Type="http://schemas.openxmlformats.org/officeDocument/2006/relationships/chart" Target="/ppt/slides/charts/chart8.xml" Id="R3f006313e2204396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cdcd9c66d1e4bd9" /><Relationship Type="http://schemas.openxmlformats.org/officeDocument/2006/relationships/chart" Target="/ppt/slides/charts/chart9.xml" Id="R07c2a511b0d647ec" /><Relationship Type="http://schemas.openxmlformats.org/officeDocument/2006/relationships/chart" Target="/ppt/slides/charts/chart10.xml" Id="Rc215e6beb9f74de4" /><Relationship Type="http://schemas.openxmlformats.org/officeDocument/2006/relationships/chart" Target="/ppt/slides/charts/chart11.xml" Id="R593d3d5c939a4381" /><Relationship Type="http://schemas.openxmlformats.org/officeDocument/2006/relationships/chart" Target="/ppt/slides/charts/chart12.xml" Id="R8a8b8892e8ed4082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fdbd11156834f64" /><Relationship Type="http://schemas.openxmlformats.org/officeDocument/2006/relationships/chart" Target="/ppt/slides/charts/chart13.xml" Id="R2028df913b564cd5" /><Relationship Type="http://schemas.openxmlformats.org/officeDocument/2006/relationships/chart" Target="/ppt/slides/charts/chart14.xml" Id="R79b1863330924210" /><Relationship Type="http://schemas.openxmlformats.org/officeDocument/2006/relationships/chart" Target="/ppt/slides/charts/chart15.xml" Id="R17f399a80fce45d1" /><Relationship Type="http://schemas.openxmlformats.org/officeDocument/2006/relationships/chart" Target="/ppt/slides/charts/chart16.xml" Id="Re8869ed256e748f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58be5aefd2c4809" /><Relationship Type="http://schemas.openxmlformats.org/officeDocument/2006/relationships/chart" Target="/ppt/slides/charts/chart17.xml" Id="Rc0cfc7e09fe846db" /><Relationship Type="http://schemas.openxmlformats.org/officeDocument/2006/relationships/chart" Target="/ppt/slides/charts/chart18.xml" Id="R6a8085be562a4660" /><Relationship Type="http://schemas.openxmlformats.org/officeDocument/2006/relationships/chart" Target="/ppt/slides/charts/chart19.xml" Id="Rdeec3659aeca42a7" /><Relationship Type="http://schemas.openxmlformats.org/officeDocument/2006/relationships/chart" Target="/ppt/slides/charts/chart20.xml" Id="R8616dafde98046b3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7d828ced58946de" /><Relationship Type="http://schemas.openxmlformats.org/officeDocument/2006/relationships/chart" Target="/ppt/slides/charts/chart21.xml" Id="Rc1f22038537d4e4d" /><Relationship Type="http://schemas.openxmlformats.org/officeDocument/2006/relationships/chart" Target="/ppt/slides/charts/chart22.xml" Id="R44e1bce7717445db" /><Relationship Type="http://schemas.openxmlformats.org/officeDocument/2006/relationships/chart" Target="/ppt/slides/charts/chart23.xml" Id="Red49ca42b4264f08" /><Relationship Type="http://schemas.openxmlformats.org/officeDocument/2006/relationships/chart" Target="/ppt/slides/charts/chart24.xml" Id="R934e43c7cb5b456d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0337fe5836b4e35" /><Relationship Type="http://schemas.openxmlformats.org/officeDocument/2006/relationships/chart" Target="/ppt/slides/charts/chart25.xml" Id="R00b952052e994c83" /><Relationship Type="http://schemas.openxmlformats.org/officeDocument/2006/relationships/chart" Target="/ppt/slides/charts/chart26.xml" Id="Rf816b328a27b4932" /><Relationship Type="http://schemas.openxmlformats.org/officeDocument/2006/relationships/chart" Target="/ppt/slides/charts/chart27.xml" Id="R71622db78f184168" /><Relationship Type="http://schemas.openxmlformats.org/officeDocument/2006/relationships/chart" Target="/ppt/slides/charts/chart28.xml" Id="R6df4cb7d3c294875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67fa2a1bcde4227" /><Relationship Type="http://schemas.openxmlformats.org/officeDocument/2006/relationships/chart" Target="/ppt/slides/charts/chart29.xml" Id="R48b373a9cc0a4973" /><Relationship Type="http://schemas.openxmlformats.org/officeDocument/2006/relationships/chart" Target="/ppt/slides/charts/chart30.xml" Id="R2feec2027d1243d1" /><Relationship Type="http://schemas.openxmlformats.org/officeDocument/2006/relationships/chart" Target="/ppt/slides/charts/chart31.xml" Id="R47a538d581e84789" /><Relationship Type="http://schemas.openxmlformats.org/officeDocument/2006/relationships/chart" Target="/ppt/slides/charts/chart32.xml" Id="R035ab6a5b5594856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pie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legend=bottom + legendFont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333333"/>
              </a:solidFill>
              <a:latin typeface="Calibri"/>
              <a:ea typeface="Calibri"/>
            </a:defRPr>
          </a:pPr>
        </a:p>
      </c:txPr>
    </c:legend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legend.overlay=true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tr"/>
      <c:overlay val="1"/>
    </c:legend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autoTitleDeleted val="1"/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dataLabels=percent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1000" b="0">
                  <a:solidFill>
                    <a:srgbClr val="333333"/>
                  </a:solidFill>
                </a:defRPr>
              </a:pPr>
            </a:p>
          </c:txPr>
          <c:showLegendKey val="0"/>
          <c:showVal val="0"/>
          <c:showCatName val="0"/>
          <c:showSerName val="0"/>
          <c:showPercent val="1"/>
        </c:dLbls>
      </c:pieChart>
    </c:plotArea>
    <c:legend>
      <c:legendPos val="r"/>
      <c:overlay val="0"/>
    </c:legend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percent,category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1000" b="0">
                  <a:solidFill>
                    <a:srgbClr val="333333"/>
                  </a:solidFill>
                </a:defRPr>
              </a:pPr>
            </a:p>
          </c:txPr>
          <c:showLegendKey val="0"/>
          <c:showVal val="0"/>
          <c:showCatName val="1"/>
          <c:showSerName val="0"/>
          <c:showPercent val="1"/>
          <c:showLeaderLines val="1"/>
        </c:dLbls>
      </c:pieChart>
    </c:plotArea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all flags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dLbls>
          <c:showLegendKey val="0"/>
          <c:showVal val="1"/>
          <c:showCatName val="1"/>
          <c:showSerName val="0"/>
          <c:showPercent val="1"/>
          <c:showLeaderLines val="1"/>
        </c:dLbls>
      </c:pieChart>
    </c:plotArea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dataLabels=none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colors= explicit palette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dPt>
            <c:idx val="0"/>
            <c:spPr>
              <a:solidFill xmlns:a="http://schemas.openxmlformats.org/drawingml/2006/main">
                <a:srgbClr val="4472C4"/>
              </a:solidFill>
            </c:spPr>
          </c:dPt>
          <c:dPt>
            <c:idx val="1"/>
            <c:spPr>
              <a:solidFill xmlns:a="http://schemas.openxmlformats.org/drawingml/2006/main">
                <a:srgbClr val="ED7D31"/>
              </a:solidFill>
            </c:spPr>
          </c:dPt>
          <c:dPt>
            <c:idx val="2"/>
            <c:spPr>
              <a:solidFill xmlns:a="http://schemas.openxmlformats.org/drawingml/2006/main">
                <a:srgbClr val="A5A5A5"/>
              </a:solidFill>
            </c:spPr>
          </c:dPt>
          <c:dPt>
            <c:idx val="3"/>
            <c:spPr>
              <a:solidFill xmlns:a="http://schemas.openxmlformats.org/drawingml/2006/main">
                <a:srgbClr val="70AD47"/>
              </a:solidFill>
            </c:spPr>
          </c:dPt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gradient + seriesshadow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spPr>
            <a:gradFill xmlns:a="http://schemas.openxmlformats.org/drawingml/2006/main">
              <a:gsLst>
                <a:gs pos="0">
                  <a:srgbClr val="FF6600"/>
                </a:gs>
                <a:gs pos="100000">
                  <a:srgbClr val="FFCC00"/>
                </a:gs>
              </a:gsLst>
              <a:lin ang="0" scaled="1"/>
            </a:gradFill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seriesoutline white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spPr>
            <a:ln xmlns:a="http://schemas.openxmlformats.org/drawingml/2006/main" w="25400">
              <a:solidFill>
                <a:srgbClr val="FFFFFF"/>
              </a:solidFill>
            </a:ln>
          </c:spPr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pie3d (view3d=20,20,30)</a:t>
            </a:r>
          </a:p>
        </c:rich>
      </c:tx>
      <c:overlay val="0"/>
    </c:title>
    <c:view3D>
      <c:rotX val="20"/>
      <c:rotY val="20"/>
      <c:perspective val="30"/>
    </c:view3D>
    <c:plotArea>
      <c:layout/>
      <c:pie3D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3DChart>
    </c:plotArea>
    <c:legend>
      <c:legendPos val="r"/>
      <c:overlay val="0"/>
    </c:legend>
    <c:plotVisOnly val="1"/>
    <c:dispBlanksAs val="gap"/>
  </c:chart>
</c:chartSpace>
</file>

<file path=ppt/slides/charts/chart2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transparency=30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spPr/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</c:chartSpace>
</file>

<file path=ppt/slides/charts/chart2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firstSliceAngle=0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firstSliceAng val="0"/>
      </c:pieChart>
    </c:plotArea>
    <c:legend>
      <c:legendPos val="r"/>
      <c:overlay val="0"/>
    </c:legend>
    <c:plotVisOnly val="1"/>
    <c:dispBlanksAs val="gap"/>
  </c:chart>
</c:chartSpace>
</file>

<file path=ppt/slides/charts/chart2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firstSliceAngle=90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firstSliceAng val="90"/>
      </c:pieChart>
    </c:plotArea>
    <c:legend>
      <c:legendPos val="r"/>
      <c:overlay val="0"/>
    </c:legend>
    <c:plotVisOnly val="1"/>
    <c:dispBlanksAs val="gap"/>
  </c:chart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firstSliceAngle=180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firstSliceAng val="180"/>
      </c:pieChart>
    </c:plotArea>
    <c:legend>
      <c:legendPos val="r"/>
      <c:overlay val="0"/>
    </c:legend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firstSliceAngle=270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firstSliceAng val="270"/>
      </c:pieChart>
    </c:plotArea>
    <c:legend>
      <c:legendPos val="r"/>
      <c:overlay val="0"/>
    </c:legend>
    <c:plotVisOnly val="1"/>
    <c:dispBlanksAs val="gap"/>
  </c:chart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chartareafill + chartborder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  <c:spPr>
    <a:solidFill xmlns:a="http://schemas.openxmlformats.org/drawingml/2006/main">
      <a:srgbClr val="FFF8E7"/>
    </a:solidFill>
    <a:ln xmlns:a="http://schemas.openxmlformats.org/drawingml/2006/main" w="12700">
      <a:solidFill>
        <a:srgbClr val="000000"/>
      </a:solidFill>
    </a:ln>
  </c:spPr>
</c:chartSpace>
</file>

<file path=ppt/slides/charts/chart26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roundedcorners=true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  <c:spPr>
    <a:ln xmlns:a="http://schemas.openxmlformats.org/drawingml/2006/main" w="25400">
      <a:solidFill>
        <a:srgbClr val="4472C4"/>
      </a:solidFill>
    </a:ln>
  </c:spPr>
</c:chartSpace>
</file>

<file path=ppt/slides/charts/chart2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plotFill=none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  <c:spPr>
        <a:noFill xmlns:a="http://schemas.openxmlformats.org/drawingml/2006/main"/>
      </c:spPr>
    </c:plotArea>
    <c:legend>
      <c:legendPos val="r"/>
      <c:overlay val="0"/>
    </c:legend>
    <c:plotVisOnly val="1"/>
    <c:dispBlanksAs val="gap"/>
  </c:chart>
</c:chartSpace>
</file>

<file path=ppt/slides/charts/chart2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chartareafill=none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  <c:spPr>
    <a:noFill xmlns:a="http://schemas.openxmlformats.org/drawingml/2006/main"/>
  </c:spPr>
</c:chartSpace>
</file>

<file path=ppt/slides/charts/chart29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preset=minimal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dPt>
            <c:idx val="0"/>
            <c:invertIfNegative val="0"/>
            <c:spPr>
              <a:solidFill xmlns:a="http://schemas.openxmlformats.org/drawingml/2006/main">
                <a:srgbClr val="4472C4"/>
              </a:solidFill>
            </c:spPr>
          </c:dPt>
          <c:dPt>
            <c:idx val="1"/>
            <c:invertIfNegative val="0"/>
            <c:spPr>
              <a:solidFill xmlns:a="http://schemas.openxmlformats.org/drawingml/2006/main">
                <a:srgbClr val="ED7D31"/>
              </a:solidFill>
            </c:spPr>
          </c:dPt>
          <c:dPt>
            <c:idx val="2"/>
            <c:invertIfNegative val="0"/>
            <c:spPr>
              <a:solidFill xmlns:a="http://schemas.openxmlformats.org/drawingml/2006/main">
                <a:srgbClr val="A5A5A5"/>
              </a:solidFill>
            </c:spPr>
          </c:dPt>
          <c:dPt>
            <c:idx val="3"/>
            <c:invertIfNegative val="0"/>
            <c:spPr>
              <a:solidFill xmlns:a="http://schemas.openxmlformats.org/drawingml/2006/main">
                <a:srgbClr val="FFC000"/>
              </a:solidFill>
            </c:spPr>
          </c:dPt>
          <c:dPt>
            <c:idx val="4"/>
            <c:invertIfNegative val="0"/>
            <c:spPr>
              <a:solidFill xmlns:a="http://schemas.openxmlformats.org/drawingml/2006/main">
                <a:srgbClr val="5B9BD5"/>
              </a:solidFill>
            </c:spPr>
          </c:dPt>
          <c:dPt>
            <c:idx val="5"/>
            <c:invertIfNegative val="0"/>
            <c:spPr>
              <a:solidFill xmlns:a="http://schemas.openxmlformats.org/drawingml/2006/main">
                <a:srgbClr val="70AD47"/>
              </a:solidFill>
            </c:spPr>
          </c:dPt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808080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firstSliceAngle=90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firstSliceAng val="90"/>
      </c:pieChart>
    </c:plotArea>
    <c:legend>
      <c:legendPos val="r"/>
      <c:overlay val="0"/>
    </c:legend>
    <c:plotVisOnly val="1"/>
    <c:dispBlanksAs val="gap"/>
  </c:chart>
</c:chartSpace>
</file>

<file path=ppt/slides/charts/chart30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600" b="1"/>
            </a:pPr>
            <a:r>
              <a:rPr lang="en-US" sz="1600" b="1">
                <a:solidFill>
                  <a:srgbClr val="FFFFFF"/>
                </a:solidFill>
              </a:rPr>
              <a:t>preset=dark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dPt>
            <c:idx val="0"/>
            <c:invertIfNegative val="0"/>
            <c:spPr>
              <a:solidFill xmlns:a="http://schemas.openxmlformats.org/drawingml/2006/main">
                <a:srgbClr val="5B9BD5"/>
              </a:solidFill>
            </c:spPr>
          </c:dPt>
          <c:dPt>
            <c:idx val="1"/>
            <c:invertIfNegative val="0"/>
            <c:spPr>
              <a:solidFill xmlns:a="http://schemas.openxmlformats.org/drawingml/2006/main">
                <a:srgbClr val="FF6B6B"/>
              </a:solidFill>
            </c:spPr>
          </c:dPt>
          <c:dPt>
            <c:idx val="2"/>
            <c:invertIfNegative val="0"/>
            <c:spPr>
              <a:solidFill xmlns:a="http://schemas.openxmlformats.org/drawingml/2006/main">
                <a:srgbClr val="51CF66"/>
              </a:solidFill>
            </c:spPr>
          </c:dPt>
          <c:dPt>
            <c:idx val="3"/>
            <c:invertIfNegative val="0"/>
            <c:spPr>
              <a:solidFill xmlns:a="http://schemas.openxmlformats.org/drawingml/2006/main">
                <a:srgbClr val="FCC419"/>
              </a:solidFill>
            </c:spPr>
          </c:dPt>
          <c:dPt>
            <c:idx val="4"/>
            <c:invertIfNegative val="0"/>
            <c:spPr>
              <a:solidFill xmlns:a="http://schemas.openxmlformats.org/drawingml/2006/main">
                <a:srgbClr val="CC5DE8"/>
              </a:solidFill>
            </c:spPr>
          </c:dPt>
          <c:dPt>
            <c:idx val="5"/>
            <c:invertIfNegative val="0"/>
            <c:spPr>
              <a:solidFill xmlns:a="http://schemas.openxmlformats.org/drawingml/2006/main">
                <a:srgbClr val="22B8CF"/>
              </a:solidFill>
            </c:spPr>
          </c:dPt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  <c:spPr>
        <a:solidFill xmlns:a="http://schemas.openxmlformats.org/drawingml/2006/main">
          <a:srgbClr val="2D2D2D"/>
        </a:solidFill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CCCCCC"/>
              </a:solidFill>
            </a:defRPr>
          </a:pPr>
        </a:p>
      </c:txPr>
    </c:legend>
    <c:plotVisOnly val="1"/>
    <c:dispBlanksAs val="gap"/>
  </c:chart>
  <c:spPr>
    <a:solidFill xmlns:a="http://schemas.openxmlformats.org/drawingml/2006/main">
      <a:srgbClr val="1E1E1E"/>
    </a:solidFill>
    <a:ln xmlns:a="http://schemas.openxmlformats.org/drawingml/2006/main" w="6350">
      <a:solidFill>
        <a:srgbClr val="444444"/>
      </a:solidFill>
    </a:ln>
  </c:spPr>
</c:chartSpace>
</file>

<file path=ppt/slides/charts/chart31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>
                <a:solidFill>
                  <a:srgbClr val="44546A"/>
                </a:solidFill>
              </a:rPr>
              <a:t>preset=corporate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dPt>
            <c:idx val="0"/>
            <c:invertIfNegative val="0"/>
            <c:spPr>
              <a:solidFill xmlns:a="http://schemas.openxmlformats.org/drawingml/2006/main">
                <a:srgbClr val="2E75B6"/>
              </a:solidFill>
            </c:spPr>
          </c:dPt>
          <c:dPt>
            <c:idx val="1"/>
            <c:invertIfNegative val="0"/>
            <c:spPr>
              <a:solidFill xmlns:a="http://schemas.openxmlformats.org/drawingml/2006/main">
                <a:srgbClr val="44546A"/>
              </a:solidFill>
            </c:spPr>
          </c:dPt>
          <c:dPt>
            <c:idx val="2"/>
            <c:invertIfNegative val="0"/>
            <c:spPr>
              <a:solidFill xmlns:a="http://schemas.openxmlformats.org/drawingml/2006/main">
                <a:srgbClr val="4472C4"/>
              </a:solidFill>
            </c:spPr>
          </c:dPt>
          <c:dPt>
            <c:idx val="3"/>
            <c:invertIfNegative val="0"/>
            <c:spPr>
              <a:solidFill xmlns:a="http://schemas.openxmlformats.org/drawingml/2006/main">
                <a:srgbClr val="A5A5A5"/>
              </a:solidFill>
            </c:spPr>
          </c:dPt>
          <c:dPt>
            <c:idx val="4"/>
            <c:invertIfNegative val="0"/>
            <c:spPr>
              <a:solidFill xmlns:a="http://schemas.openxmlformats.org/drawingml/2006/main">
                <a:srgbClr val="5B9BD5"/>
              </a:solidFill>
            </c:spPr>
          </c:dPt>
          <c:dPt>
            <c:idx val="5"/>
            <c:invertIfNegative val="0"/>
            <c:spPr>
              <a:solidFill xmlns:a="http://schemas.openxmlformats.org/drawingml/2006/main">
                <a:srgbClr val="264478"/>
              </a:solidFill>
            </c:spPr>
          </c:dPt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  <c:spPr>
        <a:noFill xmlns:a="http://schemas.openxmlformats.org/drawingml/2006/main"/>
        <a:ln xmlns:a="http://schemas.openxmlformats.org/drawingml/2006/main" w="3810">
          <a:solidFill>
            <a:srgbClr val="D6DCE4"/>
          </a:solidFill>
        </a:ln>
      </c:spPr>
    </c:plotArea>
    <c:legend>
      <c:legendPos val="r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546A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chart-series Set name+color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Renamed Share</c:v>
          </c:tx>
          <c:spPr>
            <a:solidFill xmlns:a="http://schemas.openxmlformats.org/drawingml/2006/main">
              <a:srgbClr val="C00000"/>
            </a:solidFill>
          </c:spPr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varyColors=false</a:t>
            </a:r>
          </a:p>
        </c:rich>
      </c:tx>
      <c:overlay val="0"/>
    </c:title>
    <c:plotArea>
      <c:layout/>
      <c:pieChart>
        <c:varyColors val="0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explosion=0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explosion=10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explosion val="10"/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explosion=20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explosion val="20"/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</c:chartSpace>
</file>

<file path=ppt/slides/charts/chart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explosion=30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explosion val="30"/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000" b="1"/>
            </a:pPr>
            <a:r>
              <a:rPr lang="en-US" sz="2000" b="1">
                <a:solidFill>
                  <a:srgbClr val="4472C4"/>
                </a:solidFill>
                <a:latin typeface="Georgia"/>
                <a:ea typeface="Georgia"/>
              </a:rPr>
              <a:t>Styled title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Pie variants — pie / pie3d (varyColors, firstSliceAngle)</a:t>
            </a:r>
          </a:p>
        </p:txBody>
      </p:sp>
      <p:graphicFrame>
        <p:nvGraphicFramePr>
          <p:cNvPr id="10001" name="pi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5b0e9ad4df24724"/>
          </a:graphicData>
        </a:graphic>
      </p:graphicFrame>
      <p:graphicFrame>
        <p:nvGraphicFramePr>
          <p:cNvPr id="10002" name="pie3d (view3d=20,20,30)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f5d4c54c4b24da7"/>
          </a:graphicData>
        </a:graphic>
      </p:graphicFrame>
      <p:graphicFrame>
        <p:nvGraphicFramePr>
          <p:cNvPr id="10003" name="firstSliceAngle=9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f773289c2774dd8"/>
          </a:graphicData>
        </a:graphic>
      </p:graphicFrame>
      <p:graphicFrame>
        <p:nvGraphicFramePr>
          <p:cNvPr id="10004" name="varyColors=fals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fa4d570de064b19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Explosion — 0 / 10 / 20 / 30 (% of radius)</a:t>
            </a:r>
          </a:p>
        </p:txBody>
      </p:sp>
      <p:graphicFrame>
        <p:nvGraphicFramePr>
          <p:cNvPr id="10006" name="explosion=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7da69896743449f"/>
          </a:graphicData>
        </a:graphic>
      </p:graphicFrame>
      <p:graphicFrame>
        <p:nvGraphicFramePr>
          <p:cNvPr id="10007" name="explosion=10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5f32307d1264a79"/>
          </a:graphicData>
        </a:graphic>
      </p:graphicFrame>
      <p:graphicFrame>
        <p:nvGraphicFramePr>
          <p:cNvPr id="10008" name="explosion=2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12054dc20994a79"/>
          </a:graphicData>
        </a:graphic>
      </p:graphicFrame>
      <p:graphicFrame>
        <p:nvGraphicFramePr>
          <p:cNvPr id="10009" name="explosion=30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f006313e2204396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Title &amp; legend</a:t>
            </a:r>
          </a:p>
        </p:txBody>
      </p:sp>
      <p:graphicFrame>
        <p:nvGraphicFramePr>
          <p:cNvPr id="10011" name="Styled titl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7c2a511b0d647ec"/>
          </a:graphicData>
        </a:graphic>
      </p:graphicFrame>
      <p:graphicFrame>
        <p:nvGraphicFramePr>
          <p:cNvPr id="10012" name="legend=bottom + legendFon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215e6beb9f74de4"/>
          </a:graphicData>
        </a:graphic>
      </p:graphicFrame>
      <p:graphicFrame>
        <p:nvGraphicFramePr>
          <p:cNvPr id="10013" name="legend.overlay=tru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93d3d5c939a4381"/>
          </a:graphicData>
        </a:graphic>
      </p:graphicFrame>
      <p:graphicFrame>
        <p:nvGraphicFramePr>
          <p:cNvPr id="10014" name="Chart 4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a8b8892e8ed4082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Data labels — percent / category / value, labelfont, leaderlines</a:t>
            </a:r>
          </a:p>
        </p:txBody>
      </p:sp>
      <p:graphicFrame>
        <p:nvGraphicFramePr>
          <p:cNvPr id="10016" name="dataLabels=percent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028df913b564cd5"/>
          </a:graphicData>
        </a:graphic>
      </p:graphicFrame>
      <p:graphicFrame>
        <p:nvGraphicFramePr>
          <p:cNvPr id="10017" name="percent,category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9b1863330924210"/>
          </a:graphicData>
        </a:graphic>
      </p:graphicFrame>
      <p:graphicFrame>
        <p:nvGraphicFramePr>
          <p:cNvPr id="10018" name="all flags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7f399a80fce45d1"/>
          </a:graphicData>
        </a:graphic>
      </p:graphicFrame>
      <p:graphicFrame>
        <p:nvGraphicFramePr>
          <p:cNvPr id="10019" name="dataLabels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8869ed256e748f6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Series styling — colors, gradient, transparency, outline, shadow</a:t>
            </a:r>
          </a:p>
        </p:txBody>
      </p:sp>
      <p:graphicFrame>
        <p:nvGraphicFramePr>
          <p:cNvPr id="10021" name="colors= explicit palett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0cfc7e09fe846db"/>
          </a:graphicData>
        </a:graphic>
      </p:graphicFrame>
      <p:graphicFrame>
        <p:nvGraphicFramePr>
          <p:cNvPr id="10022" name="gradient + seriesshadow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a8085be562a4660"/>
          </a:graphicData>
        </a:graphic>
      </p:graphicFrame>
      <p:graphicFrame>
        <p:nvGraphicFramePr>
          <p:cNvPr id="10023" name="seriesoutline whi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eec3659aeca42a7"/>
          </a:graphicData>
        </a:graphic>
      </p:graphicFrame>
      <p:graphicFrame>
        <p:nvGraphicFramePr>
          <p:cNvPr id="10024" name="transparency=30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616dafde98046b3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First slice angle — 0 / 90 / 180 / 270</a:t>
            </a:r>
          </a:p>
        </p:txBody>
      </p:sp>
      <p:graphicFrame>
        <p:nvGraphicFramePr>
          <p:cNvPr id="10026" name="firstSliceAngle=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1f22038537d4e4d"/>
          </a:graphicData>
        </a:graphic>
      </p:graphicFrame>
      <p:graphicFrame>
        <p:nvGraphicFramePr>
          <p:cNvPr id="10027" name="firstSliceAngle=90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4e1bce7717445db"/>
          </a:graphicData>
        </a:graphic>
      </p:graphicFrame>
      <p:graphicFrame>
        <p:nvGraphicFramePr>
          <p:cNvPr id="10028" name="firstSliceAngle=18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d49ca42b4264f08"/>
          </a:graphicData>
        </a:graphic>
      </p:graphicFrame>
      <p:graphicFrame>
        <p:nvGraphicFramePr>
          <p:cNvPr id="10029" name="firstSliceAngle=270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34e43c7cb5b456d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Backgrounds — chartareafill, plotFill, chartborder, roundedcorners</a:t>
            </a:r>
          </a:p>
        </p:txBody>
      </p:sp>
      <p:graphicFrame>
        <p:nvGraphicFramePr>
          <p:cNvPr id="10031" name="chartareafill + chartborder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0b952052e994c83"/>
          </a:graphicData>
        </a:graphic>
      </p:graphicFrame>
      <p:graphicFrame>
        <p:nvGraphicFramePr>
          <p:cNvPr id="10032" name="roundedcorners=true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816b328a27b4932"/>
          </a:graphicData>
        </a:graphic>
      </p:graphicFrame>
      <p:graphicFrame>
        <p:nvGraphicFramePr>
          <p:cNvPr id="10033" name="plotFill=non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1622db78f184168"/>
          </a:graphicData>
        </a:graphic>
      </p:graphicFrame>
      <p:graphicFrame>
        <p:nvGraphicFramePr>
          <p:cNvPr id="10034" name="chartareafill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df4cb7d3c294875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Presets &amp; per-series Set</a:t>
            </a:r>
          </a:p>
        </p:txBody>
      </p:sp>
      <p:graphicFrame>
        <p:nvGraphicFramePr>
          <p:cNvPr id="10036" name="preset=minimal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8b373a9cc0a4973"/>
          </a:graphicData>
        </a:graphic>
      </p:graphicFrame>
      <p:graphicFrame>
        <p:nvGraphicFramePr>
          <p:cNvPr id="10037" name="preset=dark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feec2027d1243d1"/>
          </a:graphicData>
        </a:graphic>
      </p:graphicFrame>
      <p:graphicFrame>
        <p:nvGraphicFramePr>
          <p:cNvPr id="10038" name="preset=corpora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7a538d581e84789"/>
          </a:graphicData>
        </a:graphic>
      </p:graphicFrame>
      <p:graphicFrame>
        <p:nvGraphicFramePr>
          <p:cNvPr id="10039" name="chart-series Set name+color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35ab6a5b5594856"/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2026-05-18T08:28:53Z</dcterms:created>
  <cp:lastModifiedBy>OfficeCLI</cp:lastModifiedBy>
  <dcterms:modified xsi:type="dcterms:W3CDTF">2026-05-18T08:28:53Z</dcterms:modified>
</cp:coreProperties>
</file>