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fe6cfa60199485f" /><Relationship Type="http://schemas.openxmlformats.org/package/2006/relationships/metadata/core-properties" Target="/docProps/core.xml" Id="R612f465b0cfb4516" /><Relationship Type="http://schemas.openxmlformats.org/officeDocument/2006/relationships/extended-properties" Target="/docProps/app.xml" Id="R6243d7fc84d14ed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e2f8c8935a7e407d"/>
    <p:sldId id="257" r:id="Rdd5c4cf2bd064083"/>
    <p:sldId id="258" r:id="R6b7e6672e3f94422"/>
    <p:sldId id="259" r:id="R5057c15b60654bc8"/>
    <p:sldId id="260" r:id="Rbb7bb630fa314efb"/>
    <p:sldId id="261" r:id="Rfe28012455aa4c0c"/>
    <p:sldId id="262" r:id="Rd15630cfdd434b88"/>
    <p:sldId id="263" r:id="R27d337e21ff24707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e2f8c8935a7e407d" /><Relationship Type="http://schemas.openxmlformats.org/officeDocument/2006/relationships/slide" Target="/ppt/slides/slide2.xml" Id="Rdd5c4cf2bd064083" /><Relationship Type="http://schemas.openxmlformats.org/officeDocument/2006/relationships/slide" Target="/ppt/slides/slide3.xml" Id="R6b7e6672e3f94422" /><Relationship Type="http://schemas.openxmlformats.org/officeDocument/2006/relationships/slide" Target="/ppt/slides/slide4.xml" Id="R5057c15b60654bc8" /><Relationship Type="http://schemas.openxmlformats.org/officeDocument/2006/relationships/slide" Target="/ppt/slides/slide5.xml" Id="Rbb7bb630fa314efb" /><Relationship Type="http://schemas.openxmlformats.org/officeDocument/2006/relationships/slide" Target="/ppt/slides/slide6.xml" Id="Rfe28012455aa4c0c" /><Relationship Type="http://schemas.openxmlformats.org/officeDocument/2006/relationships/slide" Target="/ppt/slides/slide7.xml" Id="Rd15630cfdd434b88" /><Relationship Type="http://schemas.openxmlformats.org/officeDocument/2006/relationships/slide" Target="/ppt/slides/slide8.xml" Id="R27d337e21ff24707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9d2f0118394b4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5aca43688204f2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8d3e2ce1bbb48e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e21ba26ffd64fd7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afcb1a1d887492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3a7907fc8614e9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15021eef76442f" /><Relationship Type="http://schemas.openxmlformats.org/officeDocument/2006/relationships/chart" Target="/ppt/slides/charts/chart1.xml" Id="R50ed1d8603af4b0e" /><Relationship Type="http://schemas.openxmlformats.org/officeDocument/2006/relationships/chart" Target="/ppt/slides/charts/chart2.xml" Id="R93b7077508e14570" /><Relationship Type="http://schemas.openxmlformats.org/officeDocument/2006/relationships/chart" Target="/ppt/slides/charts/chart3.xml" Id="R17434bf1254c4e17" /><Relationship Type="http://schemas.openxmlformats.org/officeDocument/2006/relationships/chart" Target="/ppt/slides/charts/chart4.xml" Id="Raf344b37dde94d6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7eec0e9e1b4bd1" /><Relationship Type="http://schemas.openxmlformats.org/officeDocument/2006/relationships/chart" Target="/ppt/slides/charts/chart5.xml" Id="R12d52631d60f4cb0" /><Relationship Type="http://schemas.openxmlformats.org/officeDocument/2006/relationships/chart" Target="/ppt/slides/charts/chart6.xml" Id="R36d93281d4aa4f92" /><Relationship Type="http://schemas.openxmlformats.org/officeDocument/2006/relationships/chart" Target="/ppt/slides/charts/chart7.xml" Id="R5c5ceb4255b34196" /><Relationship Type="http://schemas.openxmlformats.org/officeDocument/2006/relationships/chart" Target="/ppt/slides/charts/chart8.xml" Id="Rb008251a81d343e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e92ac73fc2477b" /><Relationship Type="http://schemas.openxmlformats.org/officeDocument/2006/relationships/chart" Target="/ppt/slides/charts/chart9.xml" Id="R80120fa791884c5a" /><Relationship Type="http://schemas.openxmlformats.org/officeDocument/2006/relationships/chart" Target="/ppt/slides/charts/chart10.xml" Id="R9acc391d55e64c30" /><Relationship Type="http://schemas.openxmlformats.org/officeDocument/2006/relationships/chart" Target="/ppt/slides/charts/chart11.xml" Id="R2aafdb5a97d345e7" /><Relationship Type="http://schemas.openxmlformats.org/officeDocument/2006/relationships/chart" Target="/ppt/slides/charts/chart12.xml" Id="Ra927662a7f724d4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505e9044e04020" /><Relationship Type="http://schemas.openxmlformats.org/officeDocument/2006/relationships/chart" Target="/ppt/slides/charts/chart13.xml" Id="Rdf9ef567fc6c4f05" /><Relationship Type="http://schemas.openxmlformats.org/officeDocument/2006/relationships/chart" Target="/ppt/slides/charts/chart14.xml" Id="Rc4ded9fe932f4aeb" /><Relationship Type="http://schemas.openxmlformats.org/officeDocument/2006/relationships/chart" Target="/ppt/slides/charts/chart15.xml" Id="R45a37e08f31841b4" /><Relationship Type="http://schemas.openxmlformats.org/officeDocument/2006/relationships/chart" Target="/ppt/slides/charts/chart16.xml" Id="R8e4d3bcd7bb649c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eabc4b68064d9f" /><Relationship Type="http://schemas.openxmlformats.org/officeDocument/2006/relationships/chart" Target="/ppt/slides/charts/chart17.xml" Id="R053e01caa93546ff" /><Relationship Type="http://schemas.openxmlformats.org/officeDocument/2006/relationships/chart" Target="/ppt/slides/charts/chart18.xml" Id="Re7b4d0ce9b4843a1" /><Relationship Type="http://schemas.openxmlformats.org/officeDocument/2006/relationships/chart" Target="/ppt/slides/charts/chart19.xml" Id="R136e5496d94b4868" /><Relationship Type="http://schemas.openxmlformats.org/officeDocument/2006/relationships/chart" Target="/ppt/slides/charts/chart20.xml" Id="Rbb1732e1b1f1467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3785a153ab4138" /><Relationship Type="http://schemas.openxmlformats.org/officeDocument/2006/relationships/chart" Target="/ppt/slides/charts/chart21.xml" Id="R591cc5ebd25b4b5d" /><Relationship Type="http://schemas.openxmlformats.org/officeDocument/2006/relationships/chart" Target="/ppt/slides/charts/chart22.xml" Id="Re869c9c2a2104953" /><Relationship Type="http://schemas.openxmlformats.org/officeDocument/2006/relationships/chart" Target="/ppt/slides/charts/chart23.xml" Id="R75d6d2803d584697" /><Relationship Type="http://schemas.openxmlformats.org/officeDocument/2006/relationships/chart" Target="/ppt/slides/charts/chart24.xml" Id="Rca8ac493013f403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5bd5ee36f64623" /><Relationship Type="http://schemas.openxmlformats.org/officeDocument/2006/relationships/chart" Target="/ppt/slides/charts/chart25.xml" Id="R39915d22767e43e4" /><Relationship Type="http://schemas.openxmlformats.org/officeDocument/2006/relationships/chart" Target="/ppt/slides/charts/chart26.xml" Id="R737c8762a49f42bd" /><Relationship Type="http://schemas.openxmlformats.org/officeDocument/2006/relationships/chart" Target="/ppt/slides/charts/chart27.xml" Id="R4dee6af525734a77" /><Relationship Type="http://schemas.openxmlformats.org/officeDocument/2006/relationships/chart" Target="/ppt/slides/charts/chart28.xml" Id="R926740f4aa8148b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17dab3ab684705" /><Relationship Type="http://schemas.openxmlformats.org/officeDocument/2006/relationships/chart" Target="/ppt/slides/charts/chart29.xml" Id="R2cdc4a8f41244c9a" /><Relationship Type="http://schemas.openxmlformats.org/officeDocument/2006/relationships/chart" Target="/ppt/slides/charts/chart30.xml" Id="R7e98e70464354fa0" /><Relationship Type="http://schemas.openxmlformats.org/officeDocument/2006/relationships/chart" Target="/ppt/slides/charts/chart31.xml" Id="R25cb101e222b482a" /><Relationship Type="http://schemas.openxmlformats.org/officeDocument/2006/relationships/chart" Target="/ppt/slides/charts/chart32.xml" Id="R6d653878b31e44d7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linedash=dash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>
              <a:prstDash val="sysDash"/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linedash=dot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>
              <a:prstDash val="sysDot"/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linedash=dashDot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>
              <a:prstDash val="sysDashDot"/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autoTitleDeleted val="1"/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 @ top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dLblPos val="t"/>
          <c:showLegendKey val="0"/>
          <c:showVal val="1"/>
          <c:showCatName val="0"/>
          <c:showSerName val="0"/>
          <c:showPercent val="0"/>
        </c:dLbls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dLblPos val="t"/>
          <c:showLegendKey val="0"/>
          <c:showVal val="1"/>
          <c:showCatName val="1"/>
          <c:showSerName val="0"/>
          <c:showPercent val="0"/>
        </c:dLbls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stackedLine</a:t>
            </a:r>
          </a:p>
        </c:rich>
      </c:tx>
      <c:overlay val="0"/>
    </c:title>
    <c:plotArea>
      <c:layout/>
      <c:lineChart>
        <c:grouping val="stack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labelfont styled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200" b="0">
                  <a:solidFill>
                    <a:srgbClr val="C00000"/>
                  </a:solidFill>
                </a:defRPr>
              </a:pPr>
            </a:p>
          </c:txPr>
          <c:dLblPos val="t"/>
          <c:showLegendKey val="0"/>
          <c:showVal val="1"/>
          <c:showCatName val="0"/>
          <c:showSerName val="0"/>
          <c:showPercent val="0"/>
        </c:dLbls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Day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Visits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25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ticks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logbase=10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Growth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</c:v>
              </c:pt>
              <c:pt idx="1">
                <c:v>50</c:v>
              </c:pt>
              <c:pt idx="2">
                <c:v>500</c:v>
              </c:pt>
              <c:pt idx="3">
                <c:v>5000</c:v>
              </c:pt>
              <c:pt idx="4">
                <c:v>3000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logBase val="10"/>
          <c:orientation val="minMax"/>
          <c:max val="10000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droplines + hilowlines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High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dropLines>
          <c:spPr>
            <a:ln xmlns:a="http://schemas.openxmlformats.org/drawingml/2006/main" w="6350">
              <a:solidFill>
                <a:srgbClr val="808080"/>
              </a:solidFill>
            </a:ln>
          </c:spPr>
        </c:dropLines>
        <c:hiLowLines/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updownbars=150:00AA00:FF0000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Open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Close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128</c:v>
              </c:pt>
              <c:pt idx="1">
                <c:v>125</c:v>
              </c:pt>
              <c:pt idx="2">
                <c:v>135</c:v>
              </c:pt>
              <c:pt idx="3">
                <c:v>138</c:v>
              </c:pt>
              <c:pt idx="4">
                <c:v>142</c:v>
              </c:pt>
            </c:numLit>
          </c:val>
        </c:ser>
        <c:upDownBars>
          <c:gapWidth val="150"/>
          <c:upBars>
            <c:spPr>
              <a:solidFill xmlns:a="http://schemas.openxmlformats.org/drawingml/2006/main">
                <a:srgbClr val="00AA00"/>
              </a:solidFill>
            </c:spPr>
          </c:upBars>
          <c:downBars>
            <c:spPr>
              <a:solidFill xmlns:a="http://schemas.openxmlformats.org/drawingml/2006/main">
                <a:srgbClr val="FF0000"/>
              </a:solidFill>
            </c:spPr>
          </c:downBars>
        </c:upDownBars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trendline=linear + errbars=stdDev:1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linear"/>
          </c:trendline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referenceline=70:FF0000:Target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5"/>
              <c:pt idx="0">
                <c:v>70</c:v>
              </c:pt>
              <c:pt idx="1">
                <c:v>70</c:v>
              </c:pt>
              <c:pt idx="2">
                <c:v>70</c:v>
              </c:pt>
              <c:pt idx="3">
                <c:v>70</c:v>
              </c:pt>
              <c:pt idx="4">
                <c:v>70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percentStackedLine</a:t>
            </a:r>
          </a:p>
        </c:rich>
      </c:tx>
      <c:overlay val="0"/>
    </c:title>
    <c:plotArea>
      <c:layout/>
      <c:lineChart>
        <c:grouping val="percentStack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  <a:ln xmlns:a="http://schemas.openxmlformats.org/drawingml/2006/main" w="25400">
              <a:solidFill>
                <a:srgbClr val="5B9BD5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  <a:ln xmlns:a="http://schemas.openxmlformats.org/drawingml/2006/main" w="25400">
              <a:solidFill>
                <a:srgbClr val="FF6B6B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  <a:ln xmlns:a="http://schemas.openxmlformats.org/drawingml/2006/main" w="25400">
              <a:solidFill>
                <a:srgbClr val="2E75B6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  <a:ln xmlns:a="http://schemas.openxmlformats.org/drawingml/2006/main" w="25400">
              <a:solidFill>
                <a:srgbClr val="44546A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per line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Alpha</c:v>
          </c:tx>
          <c:spPr>
            <a:solidFill xmlns:a="http://schemas.openxmlformats.org/drawingml/2006/main">
              <a:srgbClr val="C00000"/>
            </a:solidFill>
            <a:ln xmlns:a="http://schemas.openxmlformats.org/drawingml/2006/main" w="31750">
              <a:solidFill>
                <a:srgbClr val="C00000"/>
              </a:solidFill>
              <a:prstDash val="solid"/>
            </a:ln>
          </c:spPr>
          <c:marker>
            <c:symbol val="circle"/>
            <c:size val="9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  <c:smooth val="1"/>
        </c:ser>
        <c:ser>
          <c:idx val="1"/>
          <c:order val="1"/>
          <c:tx>
            <c:v>Beta</c:v>
          </c:tx>
          <c:spPr>
            <a:solidFill xmlns:a="http://schemas.openxmlformats.org/drawingml/2006/main">
              <a:srgbClr val="2E75B6"/>
            </a:solidFill>
            <a:ln xmlns:a="http://schemas.openxmlformats.org/drawingml/2006/main" w="19050">
              <a:solidFill>
                <a:srgbClr val="2E75B6"/>
              </a:solidFill>
              <a:prstDash val="sysDash"/>
            </a:ln>
          </c:spPr>
          <c:marker>
            <c:symbol val="diamond"/>
            <c:size val="8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line3d</a:t>
            </a:r>
          </a:p>
        </c:rich>
      </c:tx>
      <c:overlay val="0"/>
    </c:title>
    <c:plotArea>
      <c:layout/>
      <c:line3D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  <c:axId val="3"/>
      </c:line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marker=circle:8:FF0000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/>
          </c:spPr>
          <c:marker>
            <c:symbol val="circle"/>
            <c:size val="8"/>
            <c:spPr>
              <a:solidFill xmlns:a="http://schemas.openxmlformats.org/drawingml/2006/main">
                <a:srgbClr val="FF0000"/>
              </a:solidFill>
            </c:spPr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marker=square:6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/>
          </c:spPr>
          <c:marker>
            <c:symbol val="square"/>
            <c:size val="6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marker=diamond:10:0070C0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/>
          </c:spPr>
          <c:marker>
            <c:symbol val="diamond"/>
            <c:size val="10"/>
            <c:spPr>
              <a:solidFill xmlns:a="http://schemas.openxmlformats.org/drawingml/2006/main">
                <a:srgbClr val="0070C0"/>
              </a:solidFill>
            </c:spPr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showMarker=true (default markers)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smooth=true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31750"/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  <c:smooth val="1"/>
        </c:ser>
        <c:marker val="1"/>
        <c:smooth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Line variants — line / stackedLine / percentStackedLine / line3d</a:t>
            </a:r>
          </a:p>
        </p:txBody>
      </p:sp>
      <p:graphicFrame>
        <p:nvGraphicFramePr>
          <p:cNvPr id="10001" name="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0ed1d8603af4b0e"/>
          </a:graphicData>
        </a:graphic>
      </p:graphicFrame>
      <p:graphicFrame>
        <p:nvGraphicFramePr>
          <p:cNvPr id="10002" name="stackedLin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3b7077508e14570"/>
          </a:graphicData>
        </a:graphic>
      </p:graphicFrame>
      <p:graphicFrame>
        <p:nvGraphicFramePr>
          <p:cNvPr id="10003" name="percentStackedLi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7434bf1254c4e17"/>
          </a:graphicData>
        </a:graphic>
      </p:graphicFrame>
      <p:graphicFrame>
        <p:nvGraphicFramePr>
          <p:cNvPr id="10004" name="line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f344b37dde94d60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Markers — symbol, size, color, showMarker</a:t>
            </a:r>
          </a:p>
        </p:txBody>
      </p:sp>
      <p:graphicFrame>
        <p:nvGraphicFramePr>
          <p:cNvPr id="10006" name="marker=circle:8:FF00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2d52631d60f4cb0"/>
          </a:graphicData>
        </a:graphic>
      </p:graphicFrame>
      <p:graphicFrame>
        <p:nvGraphicFramePr>
          <p:cNvPr id="10007" name="marker=square:6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6d93281d4aa4f92"/>
          </a:graphicData>
        </a:graphic>
      </p:graphicFrame>
      <p:graphicFrame>
        <p:nvGraphicFramePr>
          <p:cNvPr id="10008" name="marker=diamond:10:0070C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c5ceb4255b34196"/>
          </a:graphicData>
        </a:graphic>
      </p:graphicFrame>
      <p:graphicFrame>
        <p:nvGraphicFramePr>
          <p:cNvPr id="10009" name="showMarker=true (default markers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008251a81d343ed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Smoothing &amp; dash — smooth, linedash, linewidth</a:t>
            </a:r>
          </a:p>
        </p:txBody>
      </p:sp>
      <p:graphicFrame>
        <p:nvGraphicFramePr>
          <p:cNvPr id="10011" name="smooth=tr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0120fa791884c5a"/>
          </a:graphicData>
        </a:graphic>
      </p:graphicFrame>
      <p:graphicFrame>
        <p:nvGraphicFramePr>
          <p:cNvPr id="10012" name="linedash=dash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acc391d55e64c30"/>
          </a:graphicData>
        </a:graphic>
      </p:graphicFrame>
      <p:graphicFrame>
        <p:nvGraphicFramePr>
          <p:cNvPr id="10013" name="linedash=dot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aafdb5a97d345e7"/>
          </a:graphicData>
        </a:graphic>
      </p:graphicFrame>
      <p:graphicFrame>
        <p:nvGraphicFramePr>
          <p:cNvPr id="10014" name="linedash=dashDo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27662a7f724d47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9ef567fc6c4f05"/>
          </a:graphicData>
        </a:graphic>
      </p:graphicFrame>
      <p:graphicFrame>
        <p:nvGraphicFramePr>
          <p:cNvPr id="1001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4ded9fe932f4aeb"/>
          </a:graphicData>
        </a:graphic>
      </p:graphicFrame>
      <p:graphicFrame>
        <p:nvGraphicFramePr>
          <p:cNvPr id="1001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a37e08f31841b4"/>
          </a:graphicData>
        </a:graphic>
      </p:graphicFrame>
      <p:graphicFrame>
        <p:nvGraphicFramePr>
          <p:cNvPr id="1001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e4d3bcd7bb649cc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flags, labelPos, labelfont</a:t>
            </a:r>
          </a:p>
        </p:txBody>
      </p:sp>
      <p:graphicFrame>
        <p:nvGraphicFramePr>
          <p:cNvPr id="10021" name="dataLabels=value @ top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53e01caa93546ff"/>
          </a:graphicData>
        </a:graphic>
      </p:graphicFrame>
      <p:graphicFrame>
        <p:nvGraphicFramePr>
          <p:cNvPr id="10022" name="value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7b4d0ce9b4843a1"/>
          </a:graphicData>
        </a:graphic>
      </p:graphicFrame>
      <p:graphicFrame>
        <p:nvGraphicFramePr>
          <p:cNvPr id="10023" name="dataLabels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36e5496d94b4868"/>
          </a:graphicData>
        </a:graphic>
      </p:graphicFrame>
      <p:graphicFrame>
        <p:nvGraphicFramePr>
          <p:cNvPr id="10024" name="labelfont style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b1732e1b1f14676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ticks, labelrotation, log</a:t>
            </a:r>
          </a:p>
        </p:txBody>
      </p:sp>
      <p:graphicFrame>
        <p:nvGraphicFramePr>
          <p:cNvPr id="1002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1cc5ebd25b4b5d"/>
          </a:graphicData>
        </a:graphic>
      </p:graphicFrame>
      <p:graphicFrame>
        <p:nvGraphicFramePr>
          <p:cNvPr id="10027" name="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869c9c2a2104953"/>
          </a:graphicData>
        </a:graphic>
      </p:graphicFrame>
      <p:graphicFrame>
        <p:nvGraphicFramePr>
          <p:cNvPr id="1002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5d6d2803d584697"/>
          </a:graphicData>
        </a:graphic>
      </p:graphicFrame>
      <p:graphicFrame>
        <p:nvGraphicFramePr>
          <p:cNvPr id="10029" name="logbase=1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a8ac493013f4034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droplines, hilowlines, updownbars, trendline, errbars, referenceline</a:t>
            </a:r>
          </a:p>
        </p:txBody>
      </p:sp>
      <p:graphicFrame>
        <p:nvGraphicFramePr>
          <p:cNvPr id="10031" name="droplines + hilowlin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9915d22767e43e4"/>
          </a:graphicData>
        </a:graphic>
      </p:graphicFrame>
      <p:graphicFrame>
        <p:nvGraphicFramePr>
          <p:cNvPr id="10032" name="updownbars=150:00AA00:FF000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37c8762a49f42bd"/>
          </a:graphicData>
        </a:graphic>
      </p:graphicFrame>
      <p:graphicFrame>
        <p:nvGraphicFramePr>
          <p:cNvPr id="10033" name="trendline=linear + errbars=stdDev:1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ee6af525734a77"/>
          </a:graphicData>
        </a:graphic>
      </p:graphicFrame>
      <p:graphicFrame>
        <p:nvGraphicFramePr>
          <p:cNvPr id="10034" name="referenceline=70:FF0000:Targ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26740f4aa8148b2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Per-series Set + presets — chart-series lineWidth/lineDash/marker/markerSize/color/smooth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cdc4a8f41244c9a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e98e70464354fa0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cb101e222b482a"/>
          </a:graphicData>
        </a:graphic>
      </p:graphicFrame>
      <p:graphicFrame>
        <p:nvGraphicFramePr>
          <p:cNvPr id="10039" name="chart-series Set per li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d653878b31e44d7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2026-05-18T08:28:44Z</dcterms:created>
  <cp:lastModifiedBy>OfficeCLI</cp:lastModifiedBy>
  <dcterms:modified xsi:type="dcterms:W3CDTF">2026-05-18T08:28:44Z</dcterms:modified>
</cp:coreProperties>
</file>