
<file path=[Content_Types].xml><?xml version="1.0" encoding="utf-8"?>
<Types xmlns="http://schemas.openxmlformats.org/package/2006/content-types">
  <Default Extension="xml" ContentType="application/vnd.openxmlformats-officedocument.presentationml.presentation.main+xml"/>
  <Default Extension="rels" ContentType="application/vnd.openxmlformats-package.relationships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slides/slide1.xml" ContentType="application/vnd.openxmlformats-officedocument.presentationml.slide+xml"/>
  <Override PartName="/ppt/slides/charts/chart1.xml" ContentType="application/vnd.openxmlformats-officedocument.drawingml.chart+xml"/>
  <Override PartName="/ppt/slides/charts/chart2.xml" ContentType="application/vnd.openxmlformats-officedocument.drawingml.chart+xml"/>
  <Override PartName="/ppt/slides/charts/chart3.xml" ContentType="application/vnd.openxmlformats-officedocument.drawingml.chart+xml"/>
  <Override PartName="/ppt/slides/charts/chart4.xml" ContentType="application/vnd.openxmlformats-officedocument.drawingml.chart+xml"/>
  <Override PartName="/ppt/slides/slide2.xml" ContentType="application/vnd.openxmlformats-officedocument.presentationml.slide+xml"/>
  <Override PartName="/ppt/slides/charts/chart5.xml" ContentType="application/vnd.openxmlformats-officedocument.drawingml.chart+xml"/>
  <Override PartName="/ppt/slides/charts/chart6.xml" ContentType="application/vnd.openxmlformats-officedocument.drawingml.chart+xml"/>
  <Override PartName="/ppt/slides/charts/chart7.xml" ContentType="application/vnd.openxmlformats-officedocument.drawingml.chart+xml"/>
  <Override PartName="/ppt/slides/charts/chart8.xml" ContentType="application/vnd.openxmlformats-officedocument.drawingml.chart+xml"/>
  <Override PartName="/ppt/slides/slide3.xml" ContentType="application/vnd.openxmlformats-officedocument.presentationml.slide+xml"/>
  <Override PartName="/ppt/slides/charts/chart9.xml" ContentType="application/vnd.openxmlformats-officedocument.drawingml.chart+xml"/>
  <Override PartName="/ppt/slides/charts/chart10.xml" ContentType="application/vnd.openxmlformats-officedocument.drawingml.chart+xml"/>
  <Override PartName="/ppt/slides/charts/chart11.xml" ContentType="application/vnd.openxmlformats-officedocument.drawingml.chart+xml"/>
  <Override PartName="/ppt/slides/charts/chart12.xml" ContentType="application/vnd.openxmlformats-officedocument.drawingml.chart+xml"/>
  <Override PartName="/ppt/slides/slide4.xml" ContentType="application/vnd.openxmlformats-officedocument.presentationml.slide+xml"/>
  <Override PartName="/ppt/slides/charts/chart13.xml" ContentType="application/vnd.openxmlformats-officedocument.drawingml.chart+xml"/>
  <Override PartName="/ppt/slides/charts/chart14.xml" ContentType="application/vnd.openxmlformats-officedocument.drawingml.chart+xml"/>
  <Override PartName="/ppt/slides/charts/chart15.xml" ContentType="application/vnd.openxmlformats-officedocument.drawingml.chart+xml"/>
  <Override PartName="/ppt/slides/charts/chart16.xml" ContentType="application/vnd.openxmlformats-officedocument.drawingml.chart+xml"/>
  <Override PartName="/ppt/slides/slide5.xml" ContentType="application/vnd.openxmlformats-officedocument.presentationml.slide+xml"/>
  <Override PartName="/ppt/slides/charts/chart17.xml" ContentType="application/vnd.openxmlformats-officedocument.drawingml.chart+xml"/>
  <Override PartName="/ppt/slides/charts/chart18.xml" ContentType="application/vnd.openxmlformats-officedocument.drawingml.chart+xml"/>
  <Override PartName="/ppt/slides/charts/chart19.xml" ContentType="application/vnd.openxmlformats-officedocument.drawingml.chart+xml"/>
  <Override PartName="/ppt/slides/charts/chart20.xml" ContentType="application/vnd.openxmlformats-officedocument.drawingml.chart+xml"/>
  <Override PartName="/ppt/slides/slide6.xml" ContentType="application/vnd.openxmlformats-officedocument.presentationml.slide+xml"/>
  <Override PartName="/ppt/slides/charts/chart21.xml" ContentType="application/vnd.openxmlformats-officedocument.drawingml.chart+xml"/>
  <Override PartName="/ppt/slides/charts/chart22.xml" ContentType="application/vnd.openxmlformats-officedocument.drawingml.chart+xml"/>
  <Override PartName="/ppt/slides/charts/chart23.xml" ContentType="application/vnd.openxmlformats-officedocument.drawingml.chart+xml"/>
  <Override PartName="/ppt/slides/charts/chart24.xml" ContentType="application/vnd.openxmlformats-officedocument.drawingml.chart+xml"/>
  <Override PartName="/ppt/slides/slide7.xml" ContentType="application/vnd.openxmlformats-officedocument.presentationml.slide+xml"/>
  <Override PartName="/ppt/slides/charts/chart25.xml" ContentType="application/vnd.openxmlformats-officedocument.drawingml.chart+xml"/>
  <Override PartName="/ppt/slides/charts/chart26.xml" ContentType="application/vnd.openxmlformats-officedocument.drawingml.chart+xml"/>
  <Override PartName="/ppt/slides/charts/chart27.xml" ContentType="application/vnd.openxmlformats-officedocument.drawingml.chart+xml"/>
  <Override PartName="/ppt/slides/charts/chart28.xml" ContentType="application/vnd.openxmlformats-officedocument.drawingml.chart+xml"/>
  <Override PartName="/ppt/slides/slide8.xml" ContentType="application/vnd.openxmlformats-officedocument.presentationml.slide+xml"/>
  <Override PartName="/ppt/slides/charts/chart29.xml" ContentType="application/vnd.openxmlformats-officedocument.drawingml.chart+xml"/>
  <Override PartName="/ppt/slides/charts/chart30.xml" ContentType="application/vnd.openxmlformats-officedocument.drawingml.chart+xml"/>
  <Override PartName="/ppt/slides/charts/chart31.xml" ContentType="application/vnd.openxmlformats-officedocument.drawingml.chart+xml"/>
  <Override PartName="/ppt/slides/charts/chart32.xml" ContentType="application/vnd.openxmlformats-officedocument.drawingml.chart+xml"/>
</Types>
</file>

<file path=_rels/.rels>&#65279;<?xml version="1.0" encoding="utf-8"?><Relationships xmlns="http://schemas.openxmlformats.org/package/2006/relationships"><Relationship Type="http://schemas.openxmlformats.org/officeDocument/2006/relationships/officeDocument" Target="/ppt/presentation.xml" Id="R756863808a4f4eec" /><Relationship Type="http://schemas.openxmlformats.org/package/2006/relationships/metadata/core-properties" Target="/docProps/core.xml" Id="Ra6246ee69f9d4422" /><Relationship Type="http://schemas.openxmlformats.org/officeDocument/2006/relationships/extended-properties" Target="/docProps/app.xml" Id="R2d386ad2042f4242" /></Relationships>
</file>

<file path=ppt/presentation.xml><?xml version="1.0" encoding="utf-8"?>
<p:presentation xmlns:r="http://schemas.openxmlformats.org/officeDocument/2006/relationships" xmlns:p="http://schemas.openxmlformats.org/presentationml/2006/main">
  <p:sldMasterIdLst>
    <p:sldMasterId xmlns:r="http://schemas.openxmlformats.org/officeDocument/2006/relationships" id="2147483648" r:id="rId1"/>
  </p:sldMasterIdLst>
  <p:sldIdLst>
    <p:sldId id="256" r:id="R8eb83a1e95504f33"/>
    <p:sldId id="257" r:id="Rb1cc40d70afc481c"/>
    <p:sldId id="258" r:id="R58f7699891e24be9"/>
    <p:sldId id="259" r:id="R9f46ef941d1843af"/>
    <p:sldId id="260" r:id="Rd549ee54cb6442bd"/>
    <p:sldId id="261" r:id="R526639cd4929413d"/>
    <p:sldId id="262" r:id="R0e9d6e7305874850"/>
    <p:sldId id="263" r:id="R005356214009409f"/>
  </p:sldIdLst>
  <p:sldSz cx="12192000" cy="6858000"/>
  <p:notesSz cx="6858000" cy="9144000"/>
</p:presentation>
</file>

<file path=ppt/_rels/presentation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Id1" /><Relationship Type="http://schemas.openxmlformats.org/officeDocument/2006/relationships/theme" Target="/ppt/theme/theme1.xml" Id="rId2" /><Relationship Type="http://schemas.openxmlformats.org/officeDocument/2006/relationships/slide" Target="/ppt/slides/slide1.xml" Id="R8eb83a1e95504f33" /><Relationship Type="http://schemas.openxmlformats.org/officeDocument/2006/relationships/slide" Target="/ppt/slides/slide2.xml" Id="Rb1cc40d70afc481c" /><Relationship Type="http://schemas.openxmlformats.org/officeDocument/2006/relationships/slide" Target="/ppt/slides/slide3.xml" Id="R58f7699891e24be9" /><Relationship Type="http://schemas.openxmlformats.org/officeDocument/2006/relationships/slide" Target="/ppt/slides/slide4.xml" Id="R9f46ef941d1843af" /><Relationship Type="http://schemas.openxmlformats.org/officeDocument/2006/relationships/slide" Target="/ppt/slides/slide5.xml" Id="Rd549ee54cb6442bd" /><Relationship Type="http://schemas.openxmlformats.org/officeDocument/2006/relationships/slide" Target="/ppt/slides/slide6.xml" Id="R526639cd4929413d" /><Relationship Type="http://schemas.openxmlformats.org/officeDocument/2006/relationships/slide" Target="/ppt/slides/slide7.xml" Id="R0e9d6e7305874850" /><Relationship Type="http://schemas.openxmlformats.org/officeDocument/2006/relationships/slide" Target="/ppt/slides/slide8.xml" Id="R005356214009409f" /></Relationships>
</file>

<file path=ppt/slideLayouts/_rels/slideLayout1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d6502971e8894bf4" /></Relationships>
</file>

<file path=ppt/slideLayouts/_rels/slideLayout2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a816c77e89ec487b" /></Relationships>
</file>

<file path=ppt/slideLayouts/_rels/slideLayout3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7ba8d801dbb6461d" /></Relationships>
</file>

<file path=ppt/slideLayouts/_rels/slideLayout4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05d4a142b2284751" /></Relationships>
</file>

<file path=ppt/slideLayouts/_rels/slideLayout5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d6031f90c3564cb2" /></Relationships>
</file>

<file path=ppt/slideLayouts/slideLayout1.xml><?xml version="1.0" encoding="utf-8"?>
<p:sldLayout xmlns:p="http://schemas.openxmlformats.org/presentationml/2006/main" type="blank">
  <p:cSld name="Blank">
    <p:spTree>
      <p:nvGrpSpPr>
        <p:cNvPr id="1" name=""/>
        <p:cNvGrpSpPr/>
        <p:nvPr/>
      </p:nvGrpSpPr>
      <p:grpSpPr/>
    </p:spTree>
  </p:cSld>
</p:sldLayout>
</file>

<file path=ppt/slideLayouts/slideLayout2.xml><?xml version="1.0" encoding="utf-8"?>
<p:sldLayout xmlns:p="http://schemas.openxmlformats.org/presentationml/2006/main" type="title">
  <p:cSld name="Title Slide">
    <p:spTree>
      <p:nvGrpSpPr>
        <p:cNvPr id="1" name=""/>
        <p:cNvGrpSpPr/>
        <p:nvPr/>
      </p:nvGrpSpPr>
      <p:grpSpPr/>
      <p:sp>
        <p:nvSpPr>
          <p:cNvPr id="2" name="Title"/>
          <p:cNvSpPr>
            <a:spLocks xmlns:a="http://schemas.openxmlformats.org/drawingml/2006/main" noGrp="1"/>
          </p:cNvSpPr>
          <p:nvPr>
            <p:ph type="ctrTitle"/>
          </p:nvPr>
        </p:nvSpPr>
        <p:spPr>
          <a:xfrm xmlns:a="http://schemas.openxmlformats.org/drawingml/2006/main">
            <a:off x="685800" y="2130425"/>
            <a:ext cx="7772400" cy="1470025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  <p:sp>
        <p:nvSpPr>
          <p:cNvPr id="3" name="Subtitle"/>
          <p:cNvSpPr>
            <a:spLocks xmlns:a="http://schemas.openxmlformats.org/drawingml/2006/main" noGrp="1"/>
          </p:cNvSpPr>
          <p:nvPr>
            <p:ph type="subTitle" idx="1"/>
          </p:nvPr>
        </p:nvSpPr>
        <p:spPr>
          <a:xfrm xmlns:a="http://schemas.openxmlformats.org/drawingml/2006/main">
            <a:off x="1371600" y="3886200"/>
            <a:ext cx="6400800" cy="1752600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</p:spTree>
  </p:cSld>
</p:sldLayout>
</file>

<file path=ppt/slideLayouts/slideLayout3.xml><?xml version="1.0" encoding="utf-8"?>
<p:sldLayout xmlns:p="http://schemas.openxmlformats.org/presentationml/2006/main" type="objTx">
  <p:cSld name="Title and Content">
    <p:spTree>
      <p:nvGrpSpPr>
        <p:cNvPr id="1" name=""/>
        <p:cNvGrpSpPr/>
        <p:nvPr/>
      </p:nvGrpSpPr>
      <p:grpSpPr/>
      <p:sp>
        <p:nvSpPr>
          <p:cNvPr id="2" name="Title"/>
          <p:cNvSpPr>
            <a:spLocks xmlns:a="http://schemas.openxmlformats.org/drawingml/2006/main" noGrp="1"/>
          </p:cNvSpPr>
          <p:nvPr>
            <p:ph type="title"/>
          </p:nvPr>
        </p:nvSpPr>
        <p:spPr>
          <a:xfrm xmlns:a="http://schemas.openxmlformats.org/drawingml/2006/main">
            <a:off x="838200" y="365125"/>
            <a:ext cx="10515600" cy="1325563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  <p:sp>
        <p:nvSpPr>
          <p:cNvPr id="3" name="Content"/>
          <p:cNvSpPr>
            <a:spLocks xmlns:a="http://schemas.openxmlformats.org/drawingml/2006/main" noGrp="1"/>
          </p:cNvSpPr>
          <p:nvPr>
            <p:ph type="body" idx="1"/>
          </p:nvPr>
        </p:nvSpPr>
        <p:spPr>
          <a:xfrm xmlns:a="http://schemas.openxmlformats.org/drawingml/2006/main">
            <a:off x="838200" y="1825625"/>
            <a:ext cx="10515600" cy="4351338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</p:spTree>
  </p:cSld>
</p:sldLayout>
</file>

<file path=ppt/slideLayouts/slideLayout4.xml><?xml version="1.0" encoding="utf-8"?>
<p:sldLayout xmlns:p="http://schemas.openxmlformats.org/presentationml/2006/main" type="twoColTx">
  <p:cSld name="Two Content">
    <p:spTree>
      <p:nvGrpSpPr>
        <p:cNvPr id="1" name=""/>
        <p:cNvGrpSpPr/>
        <p:nvPr/>
      </p:nvGrpSpPr>
      <p:grpSpPr/>
      <p:sp>
        <p:nvSpPr>
          <p:cNvPr id="2" name="Title"/>
          <p:cNvSpPr>
            <a:spLocks xmlns:a="http://schemas.openxmlformats.org/drawingml/2006/main" noGrp="1"/>
          </p:cNvSpPr>
          <p:nvPr>
            <p:ph type="title"/>
          </p:nvPr>
        </p:nvSpPr>
        <p:spPr>
          <a:xfrm xmlns:a="http://schemas.openxmlformats.org/drawingml/2006/main">
            <a:off x="838200" y="365125"/>
            <a:ext cx="10515600" cy="1325563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  <p:sp>
        <p:nvSpPr>
          <p:cNvPr id="3" name="Content Left"/>
          <p:cNvSpPr>
            <a:spLocks xmlns:a="http://schemas.openxmlformats.org/drawingml/2006/main" noGrp="1"/>
          </p:cNvSpPr>
          <p:nvPr>
            <p:ph type="body" idx="1"/>
          </p:nvPr>
        </p:nvSpPr>
        <p:spPr>
          <a:xfrm xmlns:a="http://schemas.openxmlformats.org/drawingml/2006/main">
            <a:off x="838200" y="1825625"/>
            <a:ext cx="5181600" cy="4351338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  <p:sp>
        <p:nvSpPr>
          <p:cNvPr id="4" name="Content Right"/>
          <p:cNvSpPr>
            <a:spLocks xmlns:a="http://schemas.openxmlformats.org/drawingml/2006/main" noGrp="1"/>
          </p:cNvSpPr>
          <p:nvPr>
            <p:ph type="body" idx="2"/>
          </p:nvPr>
        </p:nvSpPr>
        <p:spPr>
          <a:xfrm xmlns:a="http://schemas.openxmlformats.org/drawingml/2006/main">
            <a:off x="6172200" y="1825625"/>
            <a:ext cx="5181600" cy="4351338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</p:spTree>
  </p:cSld>
</p:sldLayout>
</file>

<file path=ppt/slideLayouts/slideLayout5.xml><?xml version="1.0" encoding="utf-8"?>
<p:sldLayout xmlns:p="http://schemas.openxmlformats.org/presentationml/2006/main" type="titleOnly">
  <p:cSld name="Title Only">
    <p:spTree>
      <p:nvGrpSpPr>
        <p:cNvPr id="1" name=""/>
        <p:cNvGrpSpPr/>
        <p:nvPr/>
      </p:nvGrpSpPr>
      <p:grpSpPr/>
      <p:sp>
        <p:nvSpPr>
          <p:cNvPr id="2" name="Title"/>
          <p:cNvSpPr>
            <a:spLocks xmlns:a="http://schemas.openxmlformats.org/drawingml/2006/main" noGrp="1"/>
          </p:cNvSpPr>
          <p:nvPr>
            <p:ph type="title"/>
          </p:nvPr>
        </p:nvSpPr>
        <p:spPr>
          <a:xfrm xmlns:a="http://schemas.openxmlformats.org/drawingml/2006/main">
            <a:off x="838200" y="365125"/>
            <a:ext cx="10515600" cy="1325563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</p:spTree>
  </p:cSld>
</p:sldLayout>
</file>

<file path=ppt/slideMasters/_rels/slideMaster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Id1" /><Relationship Type="http://schemas.openxmlformats.org/officeDocument/2006/relationships/theme" Target="/ppt/theme/theme1.xml" Id="R334997efe8794473" /><Relationship Type="http://schemas.openxmlformats.org/officeDocument/2006/relationships/slideLayout" Target="/ppt/slideLayouts/slideLayout2.xml" Id="rId2" /><Relationship Type="http://schemas.openxmlformats.org/officeDocument/2006/relationships/slideLayout" Target="/ppt/slideLayouts/slideLayout3.xml" Id="rId3" /><Relationship Type="http://schemas.openxmlformats.org/officeDocument/2006/relationships/slideLayout" Target="/ppt/slideLayouts/slideLayout4.xml" Id="rId4" /><Relationship Type="http://schemas.openxmlformats.org/officeDocument/2006/relationships/slideLayout" Target="/ppt/slideLayouts/slideLayout5.xml" Id="rId5" /></Relationships>
</file>

<file path=ppt/slideMasters/slideMaster1.xml><?xml version="1.0" encoding="utf-8"?>
<p:sldMaster xmlns:p="http://schemas.openxmlformats.org/presentationml/2006/main">
  <p:cSld>
    <p:spTree>
      <p:nvGrpSpPr>
        <p:cNvPr id="1" name=""/>
        <p:cNvGrpSpPr/>
        <p:nvPr/>
      </p:nvGrpSpPr>
      <p:grpSpPr/>
    </p:spTree>
  </p:cSld>
  <p:clrMap bg1="lt1" tx1="dk1" bg2="lt2" tx2="dk2" accent1="accent1" accent2="accent2" accent3="accent3" accent4="accent4" accent5="accent5" accent6="accent6" hlink="hlink" folHlink="folHlink"/>
  <p:sldLayoutIdLst>
    <p:sldLayoutId xmlns:r="http://schemas.openxmlformats.org/officeDocument/2006/relationships" id="2147483649" r:id="rId1"/>
    <p:sldLayoutId xmlns:r="http://schemas.openxmlformats.org/officeDocument/2006/relationships" id="2147483650" r:id="rId2"/>
    <p:sldLayoutId xmlns:r="http://schemas.openxmlformats.org/officeDocument/2006/relationships" id="2147483651" r:id="rId3"/>
    <p:sldLayoutId xmlns:r="http://schemas.openxmlformats.org/officeDocument/2006/relationships" id="2147483652" r:id="rId4"/>
    <p:sldLayoutId xmlns:r="http://schemas.openxmlformats.org/officeDocument/2006/relationships" id="2147483653" r:id="rId5"/>
  </p:sldLayoutIdLst>
</p:sldMaster>
</file>

<file path=ppt/slides/_rels/slide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cc37da5df8e14003" /><Relationship Type="http://schemas.openxmlformats.org/officeDocument/2006/relationships/chart" Target="/ppt/slides/charts/chart1.xml" Id="R193c44bbfeae4220" /><Relationship Type="http://schemas.openxmlformats.org/officeDocument/2006/relationships/chart" Target="/ppt/slides/charts/chart2.xml" Id="R11216150bbfb4e86" /><Relationship Type="http://schemas.openxmlformats.org/officeDocument/2006/relationships/chart" Target="/ppt/slides/charts/chart3.xml" Id="R970f1c2177224765" /><Relationship Type="http://schemas.openxmlformats.org/officeDocument/2006/relationships/chart" Target="/ppt/slides/charts/chart4.xml" Id="R1bf15d4762f34793" /></Relationships>
</file>

<file path=ppt/slides/_rels/slide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e21410f1ea6648e2" /><Relationship Type="http://schemas.openxmlformats.org/officeDocument/2006/relationships/chart" Target="/ppt/slides/charts/chart5.xml" Id="R33a6f9e8882e4d2c" /><Relationship Type="http://schemas.openxmlformats.org/officeDocument/2006/relationships/chart" Target="/ppt/slides/charts/chart6.xml" Id="Rc574dfd641e3416e" /><Relationship Type="http://schemas.openxmlformats.org/officeDocument/2006/relationships/chart" Target="/ppt/slides/charts/chart7.xml" Id="Raf58eb6e58744350" /><Relationship Type="http://schemas.openxmlformats.org/officeDocument/2006/relationships/chart" Target="/ppt/slides/charts/chart8.xml" Id="Rd8063ad246dc4e2a" /></Relationships>
</file>

<file path=ppt/slides/_rels/slide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e28a0ca518ee44d7" /><Relationship Type="http://schemas.openxmlformats.org/officeDocument/2006/relationships/chart" Target="/ppt/slides/charts/chart9.xml" Id="Rf9754f6e66024bcf" /><Relationship Type="http://schemas.openxmlformats.org/officeDocument/2006/relationships/chart" Target="/ppt/slides/charts/chart10.xml" Id="Rb717cf2802694f37" /><Relationship Type="http://schemas.openxmlformats.org/officeDocument/2006/relationships/chart" Target="/ppt/slides/charts/chart11.xml" Id="R54fddd2f1af8482c" /><Relationship Type="http://schemas.openxmlformats.org/officeDocument/2006/relationships/chart" Target="/ppt/slides/charts/chart12.xml" Id="R00be3c63b4594c6d" /></Relationships>
</file>

<file path=ppt/slides/_rels/slide4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5d9e12a123e644df" /><Relationship Type="http://schemas.openxmlformats.org/officeDocument/2006/relationships/chart" Target="/ppt/slides/charts/chart13.xml" Id="Rcf142a4f31d34e66" /><Relationship Type="http://schemas.openxmlformats.org/officeDocument/2006/relationships/chart" Target="/ppt/slides/charts/chart14.xml" Id="R76282673ac124c69" /><Relationship Type="http://schemas.openxmlformats.org/officeDocument/2006/relationships/chart" Target="/ppt/slides/charts/chart15.xml" Id="R6995f749538d45fc" /><Relationship Type="http://schemas.openxmlformats.org/officeDocument/2006/relationships/chart" Target="/ppt/slides/charts/chart16.xml" Id="R927526eb107441fb" /></Relationships>
</file>

<file path=ppt/slides/_rels/slide5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7b21e97431814df7" /><Relationship Type="http://schemas.openxmlformats.org/officeDocument/2006/relationships/chart" Target="/ppt/slides/charts/chart17.xml" Id="Rd5ff7f88eada4920" /><Relationship Type="http://schemas.openxmlformats.org/officeDocument/2006/relationships/chart" Target="/ppt/slides/charts/chart18.xml" Id="R0a509272fd2f4c93" /><Relationship Type="http://schemas.openxmlformats.org/officeDocument/2006/relationships/chart" Target="/ppt/slides/charts/chart19.xml" Id="Rd9e6af24342c48e9" /><Relationship Type="http://schemas.openxmlformats.org/officeDocument/2006/relationships/chart" Target="/ppt/slides/charts/chart20.xml" Id="Rd7b765e94d0a49c8" /></Relationships>
</file>

<file path=ppt/slides/_rels/slide6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6cfb1534483e4e07" /><Relationship Type="http://schemas.openxmlformats.org/officeDocument/2006/relationships/chart" Target="/ppt/slides/charts/chart21.xml" Id="R07a4854f3aea4bc6" /><Relationship Type="http://schemas.openxmlformats.org/officeDocument/2006/relationships/chart" Target="/ppt/slides/charts/chart22.xml" Id="R2a751cc1794d4237" /><Relationship Type="http://schemas.openxmlformats.org/officeDocument/2006/relationships/chart" Target="/ppt/slides/charts/chart23.xml" Id="R76e664cfd89546a3" /><Relationship Type="http://schemas.openxmlformats.org/officeDocument/2006/relationships/chart" Target="/ppt/slides/charts/chart24.xml" Id="R59c2c6631ca64dab" /></Relationships>
</file>

<file path=ppt/slides/_rels/slide7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dabb792cdd694a31" /><Relationship Type="http://schemas.openxmlformats.org/officeDocument/2006/relationships/chart" Target="/ppt/slides/charts/chart25.xml" Id="R044a6418504f4832" /><Relationship Type="http://schemas.openxmlformats.org/officeDocument/2006/relationships/chart" Target="/ppt/slides/charts/chart26.xml" Id="Rdf26f19e1c2d4312" /><Relationship Type="http://schemas.openxmlformats.org/officeDocument/2006/relationships/chart" Target="/ppt/slides/charts/chart27.xml" Id="Rfdaa124f7543404e" /><Relationship Type="http://schemas.openxmlformats.org/officeDocument/2006/relationships/chart" Target="/ppt/slides/charts/chart28.xml" Id="Rd67bc2c654784759" /></Relationships>
</file>

<file path=ppt/slides/_rels/slide8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ef3306fc77ed4df3" /><Relationship Type="http://schemas.openxmlformats.org/officeDocument/2006/relationships/chart" Target="/ppt/slides/charts/chart29.xml" Id="Ra1758fe4926c4e83" /><Relationship Type="http://schemas.openxmlformats.org/officeDocument/2006/relationships/chart" Target="/ppt/slides/charts/chart30.xml" Id="Ra6ea1d843bca4f27" /><Relationship Type="http://schemas.openxmlformats.org/officeDocument/2006/relationships/chart" Target="/ppt/slides/charts/chart31.xml" Id="Rbd9cb4a78cbc4bd4" /><Relationship Type="http://schemas.openxmlformats.org/officeDocument/2006/relationships/chart" Target="/ppt/slides/charts/chart32.xml" Id="R5b1b148aed5a4036" /></Relationships>
</file>

<file path=ppt/slides/charts/chart1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holeSize=10</a:t>
            </a:r>
          </a:p>
        </c:rich>
      </c:tx>
      <c:overlay val="0"/>
    </c:title>
    <c:plotArea>
      <c:layout/>
      <c:doughnutChart>
        <c:varyColors val="1"/>
        <c:ser>
          <c:idx val="0"/>
          <c:order val="0"/>
          <c:tx>
            <c:v>Share</c:v>
          </c:tx>
          <c:cat>
            <c:strLit>
              <c:ptCount val="4"/>
              <c:pt idx="0">
                <c:v>North</c:v>
              </c:pt>
              <c:pt idx="1">
                <c:v>South</c:v>
              </c:pt>
              <c:pt idx="2">
                <c:v>East</c:v>
              </c:pt>
              <c:pt idx="3">
                <c:v>West</c:v>
              </c:pt>
            </c:strLit>
          </c:cat>
          <c:val>
            <c:numLit>
              <c:formatCode>General</c:formatCode>
              <c:ptCount val="4"/>
              <c:pt idx="0">
                <c:v>30</c:v>
              </c:pt>
              <c:pt idx="1">
                <c:v>25</c:v>
              </c:pt>
              <c:pt idx="2">
                <c:v>28</c:v>
              </c:pt>
              <c:pt idx="3">
                <c:v>17</c:v>
              </c:pt>
            </c:numLit>
          </c:val>
        </c:ser>
        <c:holeSize val="10"/>
      </c:doughnutChart>
    </c:plotArea>
    <c:legend>
      <c:legendPos val="r"/>
      <c:overlay val="0"/>
    </c:legend>
    <c:plotVisOnly val="1"/>
    <c:dispBlanksAs val="gap"/>
  </c:chart>
</c:chartSpace>
</file>

<file path=ppt/slides/charts/chart10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firstSliceAngle=90</a:t>
            </a:r>
          </a:p>
        </c:rich>
      </c:tx>
      <c:overlay val="0"/>
    </c:title>
    <c:plotArea>
      <c:layout/>
      <c:doughnutChart>
        <c:varyColors val="1"/>
        <c:ser>
          <c:idx val="0"/>
          <c:order val="0"/>
          <c:tx>
            <c:v>Share</c:v>
          </c:tx>
          <c:cat>
            <c:strLit>
              <c:ptCount val="4"/>
              <c:pt idx="0">
                <c:v>North</c:v>
              </c:pt>
              <c:pt idx="1">
                <c:v>South</c:v>
              </c:pt>
              <c:pt idx="2">
                <c:v>East</c:v>
              </c:pt>
              <c:pt idx="3">
                <c:v>West</c:v>
              </c:pt>
            </c:strLit>
          </c:cat>
          <c:val>
            <c:numLit>
              <c:formatCode>General</c:formatCode>
              <c:ptCount val="4"/>
              <c:pt idx="0">
                <c:v>30</c:v>
              </c:pt>
              <c:pt idx="1">
                <c:v>25</c:v>
              </c:pt>
              <c:pt idx="2">
                <c:v>28</c:v>
              </c:pt>
              <c:pt idx="3">
                <c:v>17</c:v>
              </c:pt>
            </c:numLit>
          </c:val>
        </c:ser>
        <c:holeSize val="50"/>
      </c:doughnutChart>
    </c:plotArea>
    <c:legend>
      <c:legendPos val="r"/>
      <c:overlay val="0"/>
    </c:legend>
    <c:plotVisOnly val="1"/>
    <c:dispBlanksAs val="gap"/>
  </c:chart>
</c:chartSpace>
</file>

<file path=ppt/slides/charts/chart11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firstSliceAngle=180</a:t>
            </a:r>
          </a:p>
        </c:rich>
      </c:tx>
      <c:overlay val="0"/>
    </c:title>
    <c:plotArea>
      <c:layout/>
      <c:doughnutChart>
        <c:varyColors val="1"/>
        <c:ser>
          <c:idx val="0"/>
          <c:order val="0"/>
          <c:tx>
            <c:v>Share</c:v>
          </c:tx>
          <c:cat>
            <c:strLit>
              <c:ptCount val="4"/>
              <c:pt idx="0">
                <c:v>North</c:v>
              </c:pt>
              <c:pt idx="1">
                <c:v>South</c:v>
              </c:pt>
              <c:pt idx="2">
                <c:v>East</c:v>
              </c:pt>
              <c:pt idx="3">
                <c:v>West</c:v>
              </c:pt>
            </c:strLit>
          </c:cat>
          <c:val>
            <c:numLit>
              <c:formatCode>General</c:formatCode>
              <c:ptCount val="4"/>
              <c:pt idx="0">
                <c:v>30</c:v>
              </c:pt>
              <c:pt idx="1">
                <c:v>25</c:v>
              </c:pt>
              <c:pt idx="2">
                <c:v>28</c:v>
              </c:pt>
              <c:pt idx="3">
                <c:v>17</c:v>
              </c:pt>
            </c:numLit>
          </c:val>
        </c:ser>
        <c:holeSize val="50"/>
      </c:doughnutChart>
    </c:plotArea>
    <c:legend>
      <c:legendPos val="r"/>
      <c:overlay val="0"/>
    </c:legend>
    <c:plotVisOnly val="1"/>
    <c:dispBlanksAs val="gap"/>
  </c:chart>
</c:chartSpace>
</file>

<file path=ppt/slides/charts/chart12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firstSliceAngle=270</a:t>
            </a:r>
          </a:p>
        </c:rich>
      </c:tx>
      <c:overlay val="0"/>
    </c:title>
    <c:plotArea>
      <c:layout/>
      <c:doughnutChart>
        <c:varyColors val="1"/>
        <c:ser>
          <c:idx val="0"/>
          <c:order val="0"/>
          <c:tx>
            <c:v>Share</c:v>
          </c:tx>
          <c:cat>
            <c:strLit>
              <c:ptCount val="4"/>
              <c:pt idx="0">
                <c:v>North</c:v>
              </c:pt>
              <c:pt idx="1">
                <c:v>South</c:v>
              </c:pt>
              <c:pt idx="2">
                <c:v>East</c:v>
              </c:pt>
              <c:pt idx="3">
                <c:v>West</c:v>
              </c:pt>
            </c:strLit>
          </c:cat>
          <c:val>
            <c:numLit>
              <c:formatCode>General</c:formatCode>
              <c:ptCount val="4"/>
              <c:pt idx="0">
                <c:v>30</c:v>
              </c:pt>
              <c:pt idx="1">
                <c:v>25</c:v>
              </c:pt>
              <c:pt idx="2">
                <c:v>28</c:v>
              </c:pt>
              <c:pt idx="3">
                <c:v>17</c:v>
              </c:pt>
            </c:numLit>
          </c:val>
        </c:ser>
        <c:holeSize val="50"/>
      </c:doughnutChart>
    </c:plotArea>
    <c:legend>
      <c:legendPos val="r"/>
      <c:overlay val="0"/>
    </c:legend>
    <c:plotVisOnly val="1"/>
    <c:dispBlanksAs val="gap"/>
  </c:chart>
</c:chartSpace>
</file>

<file path=ppt/slides/charts/chart13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dataLabels=percent</a:t>
            </a:r>
          </a:p>
        </c:rich>
      </c:tx>
      <c:overlay val="0"/>
    </c:title>
    <c:plotArea>
      <c:layout/>
      <c:doughnutChart>
        <c:varyColors val="1"/>
        <c:ser>
          <c:idx val="0"/>
          <c:order val="0"/>
          <c:tx>
            <c:v>Share</c:v>
          </c:tx>
          <c:cat>
            <c:strLit>
              <c:ptCount val="4"/>
              <c:pt idx="0">
                <c:v>North</c:v>
              </c:pt>
              <c:pt idx="1">
                <c:v>South</c:v>
              </c:pt>
              <c:pt idx="2">
                <c:v>East</c:v>
              </c:pt>
              <c:pt idx="3">
                <c:v>West</c:v>
              </c:pt>
            </c:strLit>
          </c:cat>
          <c:val>
            <c:numLit>
              <c:formatCode>General</c:formatCode>
              <c:ptCount val="4"/>
              <c:pt idx="0">
                <c:v>30</c:v>
              </c:pt>
              <c:pt idx="1">
                <c:v>25</c:v>
              </c:pt>
              <c:pt idx="2">
                <c:v>28</c:v>
              </c:pt>
              <c:pt idx="3">
                <c:v>17</c:v>
              </c:pt>
            </c:numLit>
          </c:val>
        </c:ser>
        <c:dLbls>
          <c:txPr>
            <a:bodyPr xmlns:a="http://schemas.openxmlformats.org/drawingml/2006/main"/>
            <a:lstStyle xmlns:a="http://schemas.openxmlformats.org/drawingml/2006/main"/>
            <a:p xmlns:a="http://schemas.openxmlformats.org/drawingml/2006/main">
              <a:pPr>
                <a:defRPr sz="1000" b="0">
                  <a:solidFill>
                    <a:srgbClr val="333333"/>
                  </a:solidFill>
                </a:defRPr>
              </a:pPr>
            </a:p>
          </c:txPr>
          <c:showLegendKey val="0"/>
          <c:showVal val="0"/>
          <c:showCatName val="0"/>
          <c:showSerName val="0"/>
          <c:showPercent val="1"/>
        </c:dLbls>
        <c:holeSize val="50"/>
      </c:doughnutChart>
    </c:plotArea>
    <c:legend>
      <c:legendPos val="r"/>
      <c:overlay val="0"/>
    </c:legend>
    <c:plotVisOnly val="1"/>
    <c:dispBlanksAs val="gap"/>
  </c:chart>
</c:chartSpace>
</file>

<file path=ppt/slides/charts/chart14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percent,category</a:t>
            </a:r>
          </a:p>
        </c:rich>
      </c:tx>
      <c:overlay val="0"/>
    </c:title>
    <c:plotArea>
      <c:layout/>
      <c:doughnutChart>
        <c:varyColors val="1"/>
        <c:ser>
          <c:idx val="0"/>
          <c:order val="0"/>
          <c:tx>
            <c:v>Share</c:v>
          </c:tx>
          <c:cat>
            <c:strLit>
              <c:ptCount val="4"/>
              <c:pt idx="0">
                <c:v>North</c:v>
              </c:pt>
              <c:pt idx="1">
                <c:v>South</c:v>
              </c:pt>
              <c:pt idx="2">
                <c:v>East</c:v>
              </c:pt>
              <c:pt idx="3">
                <c:v>West</c:v>
              </c:pt>
            </c:strLit>
          </c:cat>
          <c:val>
            <c:numLit>
              <c:formatCode>General</c:formatCode>
              <c:ptCount val="4"/>
              <c:pt idx="0">
                <c:v>30</c:v>
              </c:pt>
              <c:pt idx="1">
                <c:v>25</c:v>
              </c:pt>
              <c:pt idx="2">
                <c:v>28</c:v>
              </c:pt>
              <c:pt idx="3">
                <c:v>17</c:v>
              </c:pt>
            </c:numLit>
          </c:val>
        </c:ser>
        <c:dLbls>
          <c:txPr>
            <a:bodyPr xmlns:a="http://schemas.openxmlformats.org/drawingml/2006/main"/>
            <a:lstStyle xmlns:a="http://schemas.openxmlformats.org/drawingml/2006/main"/>
            <a:p xmlns:a="http://schemas.openxmlformats.org/drawingml/2006/main">
              <a:pPr>
                <a:defRPr sz="1000" b="0">
                  <a:solidFill>
                    <a:srgbClr val="333333"/>
                  </a:solidFill>
                </a:defRPr>
              </a:pPr>
            </a:p>
          </c:txPr>
          <c:showLegendKey val="0"/>
          <c:showVal val="0"/>
          <c:showCatName val="1"/>
          <c:showSerName val="0"/>
          <c:showPercent val="1"/>
          <c:showLeaderLines val="1"/>
        </c:dLbls>
        <c:holeSize val="50"/>
      </c:doughnutChart>
    </c:plotArea>
    <c:plotVisOnly val="1"/>
    <c:dispBlanksAs val="gap"/>
  </c:chart>
</c:chartSpace>
</file>

<file path=ppt/slides/charts/chart15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all flags</a:t>
            </a:r>
          </a:p>
        </c:rich>
      </c:tx>
      <c:overlay val="0"/>
    </c:title>
    <c:plotArea>
      <c:layout/>
      <c:doughnutChart>
        <c:varyColors val="1"/>
        <c:ser>
          <c:idx val="0"/>
          <c:order val="0"/>
          <c:tx>
            <c:v>Share</c:v>
          </c:tx>
          <c:cat>
            <c:strLit>
              <c:ptCount val="4"/>
              <c:pt idx="0">
                <c:v>North</c:v>
              </c:pt>
              <c:pt idx="1">
                <c:v>South</c:v>
              </c:pt>
              <c:pt idx="2">
                <c:v>East</c:v>
              </c:pt>
              <c:pt idx="3">
                <c:v>West</c:v>
              </c:pt>
            </c:strLit>
          </c:cat>
          <c:val>
            <c:numLit>
              <c:formatCode>General</c:formatCode>
              <c:ptCount val="4"/>
              <c:pt idx="0">
                <c:v>30</c:v>
              </c:pt>
              <c:pt idx="1">
                <c:v>25</c:v>
              </c:pt>
              <c:pt idx="2">
                <c:v>28</c:v>
              </c:pt>
              <c:pt idx="3">
                <c:v>17</c:v>
              </c:pt>
            </c:numLit>
          </c:val>
        </c:ser>
        <c:dLbls>
          <c:showLegendKey val="0"/>
          <c:showVal val="1"/>
          <c:showCatName val="1"/>
          <c:showSerName val="0"/>
          <c:showPercent val="1"/>
          <c:showLeaderLines val="1"/>
        </c:dLbls>
        <c:holeSize val="50"/>
      </c:doughnutChart>
    </c:plotArea>
    <c:plotVisOnly val="1"/>
    <c:dispBlanksAs val="gap"/>
  </c:chart>
</c:chartSpace>
</file>

<file path=ppt/slides/charts/chart16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dataLabels=none</a:t>
            </a:r>
          </a:p>
        </c:rich>
      </c:tx>
      <c:overlay val="0"/>
    </c:title>
    <c:plotArea>
      <c:layout/>
      <c:doughnutChart>
        <c:varyColors val="1"/>
        <c:ser>
          <c:idx val="0"/>
          <c:order val="0"/>
          <c:tx>
            <c:v>Share</c:v>
          </c:tx>
          <c:cat>
            <c:strLit>
              <c:ptCount val="4"/>
              <c:pt idx="0">
                <c:v>North</c:v>
              </c:pt>
              <c:pt idx="1">
                <c:v>South</c:v>
              </c:pt>
              <c:pt idx="2">
                <c:v>East</c:v>
              </c:pt>
              <c:pt idx="3">
                <c:v>West</c:v>
              </c:pt>
            </c:strLit>
          </c:cat>
          <c:val>
            <c:numLit>
              <c:formatCode>General</c:formatCode>
              <c:ptCount val="4"/>
              <c:pt idx="0">
                <c:v>30</c:v>
              </c:pt>
              <c:pt idx="1">
                <c:v>25</c:v>
              </c:pt>
              <c:pt idx="2">
                <c:v>28</c:v>
              </c:pt>
              <c:pt idx="3">
                <c:v>17</c:v>
              </c:pt>
            </c:numLit>
          </c:val>
        </c:ser>
        <c:holeSize val="50"/>
      </c:doughnutChart>
    </c:plotArea>
    <c:legend>
      <c:legendPos val="r"/>
      <c:overlay val="0"/>
    </c:legend>
    <c:plotVisOnly val="1"/>
    <c:dispBlanksAs val="gap"/>
  </c:chart>
</c:chartSpace>
</file>

<file path=ppt/slides/charts/chart17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colors=</a:t>
            </a:r>
          </a:p>
        </c:rich>
      </c:tx>
      <c:overlay val="0"/>
    </c:title>
    <c:plotArea>
      <c:layout/>
      <c:doughnutChart>
        <c:varyColors val="1"/>
        <c:ser>
          <c:idx val="0"/>
          <c:order val="0"/>
          <c:tx>
            <c:v>Share</c:v>
          </c:tx>
          <c:dPt>
            <c:idx val="0"/>
            <c:spPr>
              <a:solidFill xmlns:a="http://schemas.openxmlformats.org/drawingml/2006/main">
                <a:srgbClr val="4472C4"/>
              </a:solidFill>
            </c:spPr>
          </c:dPt>
          <c:dPt>
            <c:idx val="1"/>
            <c:spPr>
              <a:solidFill xmlns:a="http://schemas.openxmlformats.org/drawingml/2006/main">
                <a:srgbClr val="ED7D31"/>
              </a:solidFill>
            </c:spPr>
          </c:dPt>
          <c:dPt>
            <c:idx val="2"/>
            <c:spPr>
              <a:solidFill xmlns:a="http://schemas.openxmlformats.org/drawingml/2006/main">
                <a:srgbClr val="A5A5A5"/>
              </a:solidFill>
            </c:spPr>
          </c:dPt>
          <c:dPt>
            <c:idx val="3"/>
            <c:spPr>
              <a:solidFill xmlns:a="http://schemas.openxmlformats.org/drawingml/2006/main">
                <a:srgbClr val="70AD47"/>
              </a:solidFill>
            </c:spPr>
          </c:dPt>
          <c:cat>
            <c:strLit>
              <c:ptCount val="4"/>
              <c:pt idx="0">
                <c:v>North</c:v>
              </c:pt>
              <c:pt idx="1">
                <c:v>South</c:v>
              </c:pt>
              <c:pt idx="2">
                <c:v>East</c:v>
              </c:pt>
              <c:pt idx="3">
                <c:v>West</c:v>
              </c:pt>
            </c:strLit>
          </c:cat>
          <c:val>
            <c:numLit>
              <c:formatCode>General</c:formatCode>
              <c:ptCount val="4"/>
              <c:pt idx="0">
                <c:v>30</c:v>
              </c:pt>
              <c:pt idx="1">
                <c:v>25</c:v>
              </c:pt>
              <c:pt idx="2">
                <c:v>28</c:v>
              </c:pt>
              <c:pt idx="3">
                <c:v>17</c:v>
              </c:pt>
            </c:numLit>
          </c:val>
        </c:ser>
        <c:holeSize val="50"/>
      </c:doughnutChart>
    </c:plotArea>
    <c:legend>
      <c:legendPos val="r"/>
      <c:overlay val="0"/>
    </c:legend>
    <c:plotVisOnly val="1"/>
    <c:dispBlanksAs val="gap"/>
  </c:chart>
</c:chartSpace>
</file>

<file path=ppt/slides/charts/chart18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gradient + seriesshadow</a:t>
            </a:r>
          </a:p>
        </c:rich>
      </c:tx>
      <c:overlay val="0"/>
    </c:title>
    <c:plotArea>
      <c:layout/>
      <c:doughnutChart>
        <c:varyColors val="1"/>
        <c:ser>
          <c:idx val="0"/>
          <c:order val="0"/>
          <c:tx>
            <c:v>Share</c:v>
          </c:tx>
          <c:spPr>
            <a:gradFill xmlns:a="http://schemas.openxmlformats.org/drawingml/2006/main">
              <a:gsLst>
                <a:gs pos="0">
                  <a:srgbClr val="FF6600"/>
                </a:gs>
                <a:gs pos="100000">
                  <a:srgbClr val="FFCC00"/>
                </a:gs>
              </a:gsLst>
              <a:lin ang="0" scaled="1"/>
            </a:gradFill>
            <a:effectLst xmlns:a="http://schemas.openxmlformats.org/drawingml/2006/main">
              <a:outerShdw blurRad="63500" dist="38100" dir="2700000" algn="tl" rotWithShape="0">
                <a:srgbClr val="000000">
                  <a:alpha val="50000"/>
                </a:srgbClr>
              </a:outerShdw>
            </a:effectLst>
          </c:spPr>
          <c:cat>
            <c:strLit>
              <c:ptCount val="4"/>
              <c:pt idx="0">
                <c:v>North</c:v>
              </c:pt>
              <c:pt idx="1">
                <c:v>South</c:v>
              </c:pt>
              <c:pt idx="2">
                <c:v>East</c:v>
              </c:pt>
              <c:pt idx="3">
                <c:v>West</c:v>
              </c:pt>
            </c:strLit>
          </c:cat>
          <c:val>
            <c:numLit>
              <c:formatCode>General</c:formatCode>
              <c:ptCount val="4"/>
              <c:pt idx="0">
                <c:v>30</c:v>
              </c:pt>
              <c:pt idx="1">
                <c:v>25</c:v>
              </c:pt>
              <c:pt idx="2">
                <c:v>28</c:v>
              </c:pt>
              <c:pt idx="3">
                <c:v>17</c:v>
              </c:pt>
            </c:numLit>
          </c:val>
        </c:ser>
        <c:holeSize val="50"/>
      </c:doughnutChart>
    </c:plotArea>
    <c:legend>
      <c:legendPos val="r"/>
      <c:overlay val="0"/>
    </c:legend>
    <c:plotVisOnly val="1"/>
    <c:dispBlanksAs val="gap"/>
  </c:chart>
</c:chartSpace>
</file>

<file path=ppt/slides/charts/chart19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seriesoutline white</a:t>
            </a:r>
          </a:p>
        </c:rich>
      </c:tx>
      <c:overlay val="0"/>
    </c:title>
    <c:plotArea>
      <c:layout/>
      <c:doughnutChart>
        <c:varyColors val="1"/>
        <c:ser>
          <c:idx val="0"/>
          <c:order val="0"/>
          <c:tx>
            <c:v>Share</c:v>
          </c:tx>
          <c:spPr>
            <a:ln xmlns:a="http://schemas.openxmlformats.org/drawingml/2006/main" w="25400">
              <a:solidFill>
                <a:srgbClr val="FFFFFF"/>
              </a:solidFill>
            </a:ln>
          </c:spPr>
          <c:cat>
            <c:strLit>
              <c:ptCount val="4"/>
              <c:pt idx="0">
                <c:v>North</c:v>
              </c:pt>
              <c:pt idx="1">
                <c:v>South</c:v>
              </c:pt>
              <c:pt idx="2">
                <c:v>East</c:v>
              </c:pt>
              <c:pt idx="3">
                <c:v>West</c:v>
              </c:pt>
            </c:strLit>
          </c:cat>
          <c:val>
            <c:numLit>
              <c:formatCode>General</c:formatCode>
              <c:ptCount val="4"/>
              <c:pt idx="0">
                <c:v>30</c:v>
              </c:pt>
              <c:pt idx="1">
                <c:v>25</c:v>
              </c:pt>
              <c:pt idx="2">
                <c:v>28</c:v>
              </c:pt>
              <c:pt idx="3">
                <c:v>17</c:v>
              </c:pt>
            </c:numLit>
          </c:val>
        </c:ser>
        <c:holeSize val="50"/>
      </c:doughnutChart>
    </c:plotArea>
    <c:legend>
      <c:legendPos val="r"/>
      <c:overlay val="0"/>
    </c:legend>
    <c:plotVisOnly val="1"/>
    <c:dispBlanksAs val="gap"/>
  </c:chart>
</c:chartSpace>
</file>

<file path=ppt/slides/charts/chart2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holeSize=30</a:t>
            </a:r>
          </a:p>
        </c:rich>
      </c:tx>
      <c:overlay val="0"/>
    </c:title>
    <c:plotArea>
      <c:layout/>
      <c:doughnutChart>
        <c:varyColors val="1"/>
        <c:ser>
          <c:idx val="0"/>
          <c:order val="0"/>
          <c:tx>
            <c:v>Share</c:v>
          </c:tx>
          <c:cat>
            <c:strLit>
              <c:ptCount val="4"/>
              <c:pt idx="0">
                <c:v>North</c:v>
              </c:pt>
              <c:pt idx="1">
                <c:v>South</c:v>
              </c:pt>
              <c:pt idx="2">
                <c:v>East</c:v>
              </c:pt>
              <c:pt idx="3">
                <c:v>West</c:v>
              </c:pt>
            </c:strLit>
          </c:cat>
          <c:val>
            <c:numLit>
              <c:formatCode>General</c:formatCode>
              <c:ptCount val="4"/>
              <c:pt idx="0">
                <c:v>30</c:v>
              </c:pt>
              <c:pt idx="1">
                <c:v>25</c:v>
              </c:pt>
              <c:pt idx="2">
                <c:v>28</c:v>
              </c:pt>
              <c:pt idx="3">
                <c:v>17</c:v>
              </c:pt>
            </c:numLit>
          </c:val>
        </c:ser>
        <c:holeSize val="30"/>
      </c:doughnutChart>
    </c:plotArea>
    <c:legend>
      <c:legendPos val="r"/>
      <c:overlay val="0"/>
    </c:legend>
    <c:plotVisOnly val="1"/>
    <c:dispBlanksAs val="gap"/>
  </c:chart>
</c:chartSpace>
</file>

<file path=ppt/slides/charts/chart20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transparency=30</a:t>
            </a:r>
          </a:p>
        </c:rich>
      </c:tx>
      <c:overlay val="0"/>
    </c:title>
    <c:plotArea>
      <c:layout/>
      <c:doughnutChart>
        <c:varyColors val="1"/>
        <c:ser>
          <c:idx val="0"/>
          <c:order val="0"/>
          <c:tx>
            <c:v>Share</c:v>
          </c:tx>
          <c:spPr/>
          <c:cat>
            <c:strLit>
              <c:ptCount val="4"/>
              <c:pt idx="0">
                <c:v>North</c:v>
              </c:pt>
              <c:pt idx="1">
                <c:v>South</c:v>
              </c:pt>
              <c:pt idx="2">
                <c:v>East</c:v>
              </c:pt>
              <c:pt idx="3">
                <c:v>West</c:v>
              </c:pt>
            </c:strLit>
          </c:cat>
          <c:val>
            <c:numLit>
              <c:formatCode>General</c:formatCode>
              <c:ptCount val="4"/>
              <c:pt idx="0">
                <c:v>30</c:v>
              </c:pt>
              <c:pt idx="1">
                <c:v>25</c:v>
              </c:pt>
              <c:pt idx="2">
                <c:v>28</c:v>
              </c:pt>
              <c:pt idx="3">
                <c:v>17</c:v>
              </c:pt>
            </c:numLit>
          </c:val>
        </c:ser>
        <c:holeSize val="50"/>
      </c:doughnutChart>
    </c:plotArea>
    <c:legend>
      <c:legendPos val="r"/>
      <c:overlay val="0"/>
    </c:legend>
    <c:plotVisOnly val="1"/>
    <c:dispBlanksAs val="gap"/>
  </c:chart>
</c:chartSpace>
</file>

<file path=ppt/slides/charts/chart21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2000" b="1"/>
            </a:pPr>
            <a:r>
              <a:rPr lang="en-US" sz="2000" b="1">
                <a:solidFill>
                  <a:srgbClr val="4472C4"/>
                </a:solidFill>
                <a:latin typeface="Georgia"/>
                <a:ea typeface="Georgia"/>
              </a:rPr>
              <a:t>Styled title</a:t>
            </a:r>
          </a:p>
        </c:rich>
      </c:tx>
      <c:overlay val="0"/>
    </c:title>
    <c:plotArea>
      <c:layout/>
      <c:doughnutChart>
        <c:varyColors val="1"/>
        <c:ser>
          <c:idx val="0"/>
          <c:order val="0"/>
          <c:tx>
            <c:v>Share</c:v>
          </c:tx>
          <c:cat>
            <c:strLit>
              <c:ptCount val="4"/>
              <c:pt idx="0">
                <c:v>North</c:v>
              </c:pt>
              <c:pt idx="1">
                <c:v>South</c:v>
              </c:pt>
              <c:pt idx="2">
                <c:v>East</c:v>
              </c:pt>
              <c:pt idx="3">
                <c:v>West</c:v>
              </c:pt>
            </c:strLit>
          </c:cat>
          <c:val>
            <c:numLit>
              <c:formatCode>General</c:formatCode>
              <c:ptCount val="4"/>
              <c:pt idx="0">
                <c:v>30</c:v>
              </c:pt>
              <c:pt idx="1">
                <c:v>25</c:v>
              </c:pt>
              <c:pt idx="2">
                <c:v>28</c:v>
              </c:pt>
              <c:pt idx="3">
                <c:v>17</c:v>
              </c:pt>
            </c:numLit>
          </c:val>
        </c:ser>
        <c:holeSize val="50"/>
      </c:doughnutChart>
    </c:plotArea>
    <c:legend>
      <c:legendPos val="r"/>
      <c:overlay val="0"/>
    </c:legend>
    <c:plotVisOnly val="1"/>
    <c:dispBlanksAs val="gap"/>
  </c:chart>
</c:chartSpace>
</file>

<file path=ppt/slides/charts/chart22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legend=bottom + legendFont</a:t>
            </a:r>
          </a:p>
        </c:rich>
      </c:tx>
      <c:overlay val="0"/>
    </c:title>
    <c:plotArea>
      <c:layout/>
      <c:doughnutChart>
        <c:varyColors val="1"/>
        <c:ser>
          <c:idx val="0"/>
          <c:order val="0"/>
          <c:tx>
            <c:v>Share</c:v>
          </c:tx>
          <c:cat>
            <c:strLit>
              <c:ptCount val="4"/>
              <c:pt idx="0">
                <c:v>North</c:v>
              </c:pt>
              <c:pt idx="1">
                <c:v>South</c:v>
              </c:pt>
              <c:pt idx="2">
                <c:v>East</c:v>
              </c:pt>
              <c:pt idx="3">
                <c:v>West</c:v>
              </c:pt>
            </c:strLit>
          </c:cat>
          <c:val>
            <c:numLit>
              <c:formatCode>General</c:formatCode>
              <c:ptCount val="4"/>
              <c:pt idx="0">
                <c:v>30</c:v>
              </c:pt>
              <c:pt idx="1">
                <c:v>25</c:v>
              </c:pt>
              <c:pt idx="2">
                <c:v>28</c:v>
              </c:pt>
              <c:pt idx="3">
                <c:v>17</c:v>
              </c:pt>
            </c:numLit>
          </c:val>
        </c:ser>
        <c:holeSize val="50"/>
      </c:doughnutChart>
    </c:plotArea>
    <c:legend>
      <c:legendPos val="b"/>
      <c:overlay val="0"/>
      <c:txPr>
        <a:bodyPr xmlns:a="http://schemas.openxmlformats.org/drawingml/2006/main"/>
        <a:lstStyle xmlns:a="http://schemas.openxmlformats.org/drawingml/2006/main"/>
        <a:p xmlns:a="http://schemas.openxmlformats.org/drawingml/2006/main">
          <a:pPr>
            <a:defRPr sz="1000">
              <a:solidFill>
                <a:srgbClr val="333333"/>
              </a:solidFill>
              <a:latin typeface="Calibri"/>
              <a:ea typeface="Calibri"/>
            </a:defRPr>
          </a:pPr>
        </a:p>
      </c:txPr>
    </c:legend>
    <c:plotVisOnly val="1"/>
    <c:dispBlanksAs val="gap"/>
  </c:chart>
</c:chartSpace>
</file>

<file path=ppt/slides/charts/chart23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legend.overlay=true</a:t>
            </a:r>
          </a:p>
        </c:rich>
      </c:tx>
      <c:overlay val="0"/>
    </c:title>
    <c:plotArea>
      <c:layout/>
      <c:doughnutChart>
        <c:varyColors val="1"/>
        <c:ser>
          <c:idx val="0"/>
          <c:order val="0"/>
          <c:tx>
            <c:v>Share</c:v>
          </c:tx>
          <c:cat>
            <c:strLit>
              <c:ptCount val="4"/>
              <c:pt idx="0">
                <c:v>North</c:v>
              </c:pt>
              <c:pt idx="1">
                <c:v>South</c:v>
              </c:pt>
              <c:pt idx="2">
                <c:v>East</c:v>
              </c:pt>
              <c:pt idx="3">
                <c:v>West</c:v>
              </c:pt>
            </c:strLit>
          </c:cat>
          <c:val>
            <c:numLit>
              <c:formatCode>General</c:formatCode>
              <c:ptCount val="4"/>
              <c:pt idx="0">
                <c:v>30</c:v>
              </c:pt>
              <c:pt idx="1">
                <c:v>25</c:v>
              </c:pt>
              <c:pt idx="2">
                <c:v>28</c:v>
              </c:pt>
              <c:pt idx="3">
                <c:v>17</c:v>
              </c:pt>
            </c:numLit>
          </c:val>
        </c:ser>
        <c:holeSize val="50"/>
      </c:doughnutChart>
    </c:plotArea>
    <c:legend>
      <c:legendPos val="tr"/>
      <c:overlay val="1"/>
    </c:legend>
    <c:plotVisOnly val="1"/>
    <c:dispBlanksAs val="gap"/>
  </c:chart>
</c:chartSpace>
</file>

<file path=ppt/slides/charts/chart24.xml><?xml version="1.0" encoding="utf-8"?>
<c:chartSpace xmlns:c="http://schemas.openxmlformats.org/drawingml/2006/chart">
  <c:chart>
    <c:autoTitleDeleted val="1"/>
    <c:plotArea>
      <c:layout/>
      <c:doughnutChart>
        <c:varyColors val="1"/>
        <c:ser>
          <c:idx val="0"/>
          <c:order val="0"/>
          <c:tx>
            <c:v>Share</c:v>
          </c:tx>
          <c:cat>
            <c:strLit>
              <c:ptCount val="4"/>
              <c:pt idx="0">
                <c:v>North</c:v>
              </c:pt>
              <c:pt idx="1">
                <c:v>South</c:v>
              </c:pt>
              <c:pt idx="2">
                <c:v>East</c:v>
              </c:pt>
              <c:pt idx="3">
                <c:v>West</c:v>
              </c:pt>
            </c:strLit>
          </c:cat>
          <c:val>
            <c:numLit>
              <c:formatCode>General</c:formatCode>
              <c:ptCount val="4"/>
              <c:pt idx="0">
                <c:v>30</c:v>
              </c:pt>
              <c:pt idx="1">
                <c:v>25</c:v>
              </c:pt>
              <c:pt idx="2">
                <c:v>28</c:v>
              </c:pt>
              <c:pt idx="3">
                <c:v>17</c:v>
              </c:pt>
            </c:numLit>
          </c:val>
        </c:ser>
        <c:holeSize val="50"/>
      </c:doughnutChart>
    </c:plotArea>
    <c:plotVisOnly val="1"/>
    <c:dispBlanksAs val="gap"/>
  </c:chart>
</c:chartSpace>
</file>

<file path=ppt/slides/charts/chart25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chartareafill + chartborder</a:t>
            </a:r>
          </a:p>
        </c:rich>
      </c:tx>
      <c:overlay val="0"/>
    </c:title>
    <c:plotArea>
      <c:layout/>
      <c:doughnutChart>
        <c:varyColors val="1"/>
        <c:ser>
          <c:idx val="0"/>
          <c:order val="0"/>
          <c:tx>
            <c:v>Share</c:v>
          </c:tx>
          <c:cat>
            <c:strLit>
              <c:ptCount val="4"/>
              <c:pt idx="0">
                <c:v>North</c:v>
              </c:pt>
              <c:pt idx="1">
                <c:v>South</c:v>
              </c:pt>
              <c:pt idx="2">
                <c:v>East</c:v>
              </c:pt>
              <c:pt idx="3">
                <c:v>West</c:v>
              </c:pt>
            </c:strLit>
          </c:cat>
          <c:val>
            <c:numLit>
              <c:formatCode>General</c:formatCode>
              <c:ptCount val="4"/>
              <c:pt idx="0">
                <c:v>30</c:v>
              </c:pt>
              <c:pt idx="1">
                <c:v>25</c:v>
              </c:pt>
              <c:pt idx="2">
                <c:v>28</c:v>
              </c:pt>
              <c:pt idx="3">
                <c:v>17</c:v>
              </c:pt>
            </c:numLit>
          </c:val>
        </c:ser>
        <c:holeSize val="50"/>
      </c:doughnutChart>
    </c:plotArea>
    <c:legend>
      <c:legendPos val="r"/>
      <c:overlay val="0"/>
    </c:legend>
    <c:plotVisOnly val="1"/>
    <c:dispBlanksAs val="gap"/>
  </c:chart>
  <c:spPr>
    <a:solidFill xmlns:a="http://schemas.openxmlformats.org/drawingml/2006/main">
      <a:srgbClr val="FFF8E7"/>
    </a:solidFill>
    <a:ln xmlns:a="http://schemas.openxmlformats.org/drawingml/2006/main" w="12700">
      <a:solidFill>
        <a:srgbClr val="000000"/>
      </a:solidFill>
    </a:ln>
  </c:spPr>
</c:chartSpace>
</file>

<file path=ppt/slides/charts/chart26.xml><?xml version="1.0" encoding="utf-8"?>
<c:chartSpace xmlns:c="http://schemas.openxmlformats.org/drawingml/2006/chart">
  <c:roundedCorners val="1"/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roundedcorners=true</a:t>
            </a:r>
          </a:p>
        </c:rich>
      </c:tx>
      <c:overlay val="0"/>
    </c:title>
    <c:plotArea>
      <c:layout/>
      <c:doughnutChart>
        <c:varyColors val="1"/>
        <c:ser>
          <c:idx val="0"/>
          <c:order val="0"/>
          <c:tx>
            <c:v>Share</c:v>
          </c:tx>
          <c:cat>
            <c:strLit>
              <c:ptCount val="4"/>
              <c:pt idx="0">
                <c:v>North</c:v>
              </c:pt>
              <c:pt idx="1">
                <c:v>South</c:v>
              </c:pt>
              <c:pt idx="2">
                <c:v>East</c:v>
              </c:pt>
              <c:pt idx="3">
                <c:v>West</c:v>
              </c:pt>
            </c:strLit>
          </c:cat>
          <c:val>
            <c:numLit>
              <c:formatCode>General</c:formatCode>
              <c:ptCount val="4"/>
              <c:pt idx="0">
                <c:v>30</c:v>
              </c:pt>
              <c:pt idx="1">
                <c:v>25</c:v>
              </c:pt>
              <c:pt idx="2">
                <c:v>28</c:v>
              </c:pt>
              <c:pt idx="3">
                <c:v>17</c:v>
              </c:pt>
            </c:numLit>
          </c:val>
        </c:ser>
        <c:holeSize val="50"/>
      </c:doughnutChart>
    </c:plotArea>
    <c:legend>
      <c:legendPos val="r"/>
      <c:overlay val="0"/>
    </c:legend>
    <c:plotVisOnly val="1"/>
    <c:dispBlanksAs val="gap"/>
  </c:chart>
  <c:spPr>
    <a:ln xmlns:a="http://schemas.openxmlformats.org/drawingml/2006/main" w="25400">
      <a:solidFill>
        <a:srgbClr val="4472C4"/>
      </a:solidFill>
    </a:ln>
  </c:spPr>
</c:chartSpace>
</file>

<file path=ppt/slides/charts/chart27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plotFill=none</a:t>
            </a:r>
          </a:p>
        </c:rich>
      </c:tx>
      <c:overlay val="0"/>
    </c:title>
    <c:plotArea>
      <c:layout/>
      <c:doughnutChart>
        <c:varyColors val="1"/>
        <c:ser>
          <c:idx val="0"/>
          <c:order val="0"/>
          <c:tx>
            <c:v>Share</c:v>
          </c:tx>
          <c:cat>
            <c:strLit>
              <c:ptCount val="4"/>
              <c:pt idx="0">
                <c:v>North</c:v>
              </c:pt>
              <c:pt idx="1">
                <c:v>South</c:v>
              </c:pt>
              <c:pt idx="2">
                <c:v>East</c:v>
              </c:pt>
              <c:pt idx="3">
                <c:v>West</c:v>
              </c:pt>
            </c:strLit>
          </c:cat>
          <c:val>
            <c:numLit>
              <c:formatCode>General</c:formatCode>
              <c:ptCount val="4"/>
              <c:pt idx="0">
                <c:v>30</c:v>
              </c:pt>
              <c:pt idx="1">
                <c:v>25</c:v>
              </c:pt>
              <c:pt idx="2">
                <c:v>28</c:v>
              </c:pt>
              <c:pt idx="3">
                <c:v>17</c:v>
              </c:pt>
            </c:numLit>
          </c:val>
        </c:ser>
        <c:holeSize val="50"/>
      </c:doughnutChart>
      <c:spPr>
        <a:noFill xmlns:a="http://schemas.openxmlformats.org/drawingml/2006/main"/>
      </c:spPr>
    </c:plotArea>
    <c:legend>
      <c:legendPos val="r"/>
      <c:overlay val="0"/>
    </c:legend>
    <c:plotVisOnly val="1"/>
    <c:dispBlanksAs val="gap"/>
  </c:chart>
</c:chartSpace>
</file>

<file path=ppt/slides/charts/chart28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chartareafill=none</a:t>
            </a:r>
          </a:p>
        </c:rich>
      </c:tx>
      <c:overlay val="0"/>
    </c:title>
    <c:plotArea>
      <c:layout/>
      <c:doughnutChart>
        <c:varyColors val="1"/>
        <c:ser>
          <c:idx val="0"/>
          <c:order val="0"/>
          <c:tx>
            <c:v>Share</c:v>
          </c:tx>
          <c:cat>
            <c:strLit>
              <c:ptCount val="4"/>
              <c:pt idx="0">
                <c:v>North</c:v>
              </c:pt>
              <c:pt idx="1">
                <c:v>South</c:v>
              </c:pt>
              <c:pt idx="2">
                <c:v>East</c:v>
              </c:pt>
              <c:pt idx="3">
                <c:v>West</c:v>
              </c:pt>
            </c:strLit>
          </c:cat>
          <c:val>
            <c:numLit>
              <c:formatCode>General</c:formatCode>
              <c:ptCount val="4"/>
              <c:pt idx="0">
                <c:v>30</c:v>
              </c:pt>
              <c:pt idx="1">
                <c:v>25</c:v>
              </c:pt>
              <c:pt idx="2">
                <c:v>28</c:v>
              </c:pt>
              <c:pt idx="3">
                <c:v>17</c:v>
              </c:pt>
            </c:numLit>
          </c:val>
        </c:ser>
        <c:holeSize val="50"/>
      </c:doughnutChart>
    </c:plotArea>
    <c:legend>
      <c:legendPos val="r"/>
      <c:overlay val="0"/>
    </c:legend>
    <c:plotVisOnly val="1"/>
    <c:dispBlanksAs val="gap"/>
  </c:chart>
  <c:spPr>
    <a:noFill xmlns:a="http://schemas.openxmlformats.org/drawingml/2006/main"/>
  </c:spPr>
</c:chartSpace>
</file>

<file path=ppt/slides/charts/chart29.xml><?xml version="1.0" encoding="utf-8"?>
<c:chartSpace xmlns:c="http://schemas.openxmlformats.org/drawingml/2006/chart">
  <c:roundedCorners val="0"/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preset=minimal</a:t>
            </a:r>
          </a:p>
        </c:rich>
      </c:tx>
      <c:overlay val="0"/>
    </c:title>
    <c:plotArea>
      <c:layout/>
      <c:doughnutChart>
        <c:varyColors val="1"/>
        <c:ser>
          <c:idx val="0"/>
          <c:order val="0"/>
          <c:tx>
            <c:v>Share</c:v>
          </c:tx>
          <c:dPt>
            <c:idx val="0"/>
            <c:invertIfNegative val="0"/>
            <c:spPr>
              <a:solidFill xmlns:a="http://schemas.openxmlformats.org/drawingml/2006/main">
                <a:srgbClr val="4472C4"/>
              </a:solidFill>
            </c:spPr>
          </c:dPt>
          <c:dPt>
            <c:idx val="1"/>
            <c:invertIfNegative val="0"/>
            <c:spPr>
              <a:solidFill xmlns:a="http://schemas.openxmlformats.org/drawingml/2006/main">
                <a:srgbClr val="ED7D31"/>
              </a:solidFill>
            </c:spPr>
          </c:dPt>
          <c:dPt>
            <c:idx val="2"/>
            <c:invertIfNegative val="0"/>
            <c:spPr>
              <a:solidFill xmlns:a="http://schemas.openxmlformats.org/drawingml/2006/main">
                <a:srgbClr val="A5A5A5"/>
              </a:solidFill>
            </c:spPr>
          </c:dPt>
          <c:dPt>
            <c:idx val="3"/>
            <c:invertIfNegative val="0"/>
            <c:spPr>
              <a:solidFill xmlns:a="http://schemas.openxmlformats.org/drawingml/2006/main">
                <a:srgbClr val="FFC000"/>
              </a:solidFill>
            </c:spPr>
          </c:dPt>
          <c:dPt>
            <c:idx val="4"/>
            <c:invertIfNegative val="0"/>
            <c:spPr>
              <a:solidFill xmlns:a="http://schemas.openxmlformats.org/drawingml/2006/main">
                <a:srgbClr val="5B9BD5"/>
              </a:solidFill>
            </c:spPr>
          </c:dPt>
          <c:dPt>
            <c:idx val="5"/>
            <c:invertIfNegative val="0"/>
            <c:spPr>
              <a:solidFill xmlns:a="http://schemas.openxmlformats.org/drawingml/2006/main">
                <a:srgbClr val="70AD47"/>
              </a:solidFill>
            </c:spPr>
          </c:dPt>
          <c:cat>
            <c:strLit>
              <c:ptCount val="4"/>
              <c:pt idx="0">
                <c:v>North</c:v>
              </c:pt>
              <c:pt idx="1">
                <c:v>South</c:v>
              </c:pt>
              <c:pt idx="2">
                <c:v>East</c:v>
              </c:pt>
              <c:pt idx="3">
                <c:v>West</c:v>
              </c:pt>
            </c:strLit>
          </c:cat>
          <c:val>
            <c:numLit>
              <c:formatCode>General</c:formatCode>
              <c:ptCount val="4"/>
              <c:pt idx="0">
                <c:v>30</c:v>
              </c:pt>
              <c:pt idx="1">
                <c:v>25</c:v>
              </c:pt>
              <c:pt idx="2">
                <c:v>28</c:v>
              </c:pt>
              <c:pt idx="3">
                <c:v>17</c:v>
              </c:pt>
            </c:numLit>
          </c:val>
        </c:ser>
        <c:holeSize val="50"/>
      </c:doughnutChart>
      <c:spPr>
        <a:noFill xmlns:a="http://schemas.openxmlformats.org/drawingml/2006/main"/>
      </c:spPr>
    </c:plotArea>
    <c:legend>
      <c:legendPos val="b"/>
      <c:overlay val="0"/>
      <c:txPr>
        <a:bodyPr xmlns:a="http://schemas.openxmlformats.org/drawingml/2006/main"/>
        <a:lstStyle xmlns:a="http://schemas.openxmlformats.org/drawingml/2006/main"/>
        <a:p xmlns:a="http://schemas.openxmlformats.org/drawingml/2006/main">
          <a:pPr>
            <a:defRPr sz="900">
              <a:solidFill>
                <a:srgbClr val="808080"/>
              </a:solidFill>
            </a:defRPr>
          </a:pPr>
        </a:p>
      </c:txPr>
    </c:legend>
    <c:plotVisOnly val="1"/>
    <c:dispBlanksAs val="gap"/>
  </c:chart>
  <c:spPr>
    <a:noFill xmlns:a="http://schemas.openxmlformats.org/drawingml/2006/main"/>
  </c:spPr>
</c:chartSpace>
</file>

<file path=ppt/slides/charts/chart3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holeSize=55</a:t>
            </a:r>
          </a:p>
        </c:rich>
      </c:tx>
      <c:overlay val="0"/>
    </c:title>
    <c:plotArea>
      <c:layout/>
      <c:doughnutChart>
        <c:varyColors val="1"/>
        <c:ser>
          <c:idx val="0"/>
          <c:order val="0"/>
          <c:tx>
            <c:v>Share</c:v>
          </c:tx>
          <c:cat>
            <c:strLit>
              <c:ptCount val="4"/>
              <c:pt idx="0">
                <c:v>North</c:v>
              </c:pt>
              <c:pt idx="1">
                <c:v>South</c:v>
              </c:pt>
              <c:pt idx="2">
                <c:v>East</c:v>
              </c:pt>
              <c:pt idx="3">
                <c:v>West</c:v>
              </c:pt>
            </c:strLit>
          </c:cat>
          <c:val>
            <c:numLit>
              <c:formatCode>General</c:formatCode>
              <c:ptCount val="4"/>
              <c:pt idx="0">
                <c:v>30</c:v>
              </c:pt>
              <c:pt idx="1">
                <c:v>25</c:v>
              </c:pt>
              <c:pt idx="2">
                <c:v>28</c:v>
              </c:pt>
              <c:pt idx="3">
                <c:v>17</c:v>
              </c:pt>
            </c:numLit>
          </c:val>
        </c:ser>
        <c:holeSize val="55"/>
      </c:doughnutChart>
    </c:plotArea>
    <c:legend>
      <c:legendPos val="r"/>
      <c:overlay val="0"/>
    </c:legend>
    <c:plotVisOnly val="1"/>
    <c:dispBlanksAs val="gap"/>
  </c:chart>
</c:chartSpace>
</file>

<file path=ppt/slides/charts/chart30.xml><?xml version="1.0" encoding="utf-8"?>
<c:chartSpace xmlns:c="http://schemas.openxmlformats.org/drawingml/2006/chart">
  <c:roundedCorners val="1"/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600" b="1"/>
            </a:pPr>
            <a:r>
              <a:rPr lang="en-US" sz="1600" b="1">
                <a:solidFill>
                  <a:srgbClr val="FFFFFF"/>
                </a:solidFill>
              </a:rPr>
              <a:t>preset=dark</a:t>
            </a:r>
          </a:p>
        </c:rich>
      </c:tx>
      <c:overlay val="0"/>
    </c:title>
    <c:plotArea>
      <c:layout/>
      <c:doughnutChart>
        <c:varyColors val="1"/>
        <c:ser>
          <c:idx val="0"/>
          <c:order val="0"/>
          <c:tx>
            <c:v>Share</c:v>
          </c:tx>
          <c:dPt>
            <c:idx val="0"/>
            <c:invertIfNegative val="0"/>
            <c:spPr>
              <a:solidFill xmlns:a="http://schemas.openxmlformats.org/drawingml/2006/main">
                <a:srgbClr val="5B9BD5"/>
              </a:solidFill>
            </c:spPr>
          </c:dPt>
          <c:dPt>
            <c:idx val="1"/>
            <c:invertIfNegative val="0"/>
            <c:spPr>
              <a:solidFill xmlns:a="http://schemas.openxmlformats.org/drawingml/2006/main">
                <a:srgbClr val="FF6B6B"/>
              </a:solidFill>
            </c:spPr>
          </c:dPt>
          <c:dPt>
            <c:idx val="2"/>
            <c:invertIfNegative val="0"/>
            <c:spPr>
              <a:solidFill xmlns:a="http://schemas.openxmlformats.org/drawingml/2006/main">
                <a:srgbClr val="51CF66"/>
              </a:solidFill>
            </c:spPr>
          </c:dPt>
          <c:dPt>
            <c:idx val="3"/>
            <c:invertIfNegative val="0"/>
            <c:spPr>
              <a:solidFill xmlns:a="http://schemas.openxmlformats.org/drawingml/2006/main">
                <a:srgbClr val="FCC419"/>
              </a:solidFill>
            </c:spPr>
          </c:dPt>
          <c:dPt>
            <c:idx val="4"/>
            <c:invertIfNegative val="0"/>
            <c:spPr>
              <a:solidFill xmlns:a="http://schemas.openxmlformats.org/drawingml/2006/main">
                <a:srgbClr val="CC5DE8"/>
              </a:solidFill>
            </c:spPr>
          </c:dPt>
          <c:dPt>
            <c:idx val="5"/>
            <c:invertIfNegative val="0"/>
            <c:spPr>
              <a:solidFill xmlns:a="http://schemas.openxmlformats.org/drawingml/2006/main">
                <a:srgbClr val="22B8CF"/>
              </a:solidFill>
            </c:spPr>
          </c:dPt>
          <c:cat>
            <c:strLit>
              <c:ptCount val="4"/>
              <c:pt idx="0">
                <c:v>North</c:v>
              </c:pt>
              <c:pt idx="1">
                <c:v>South</c:v>
              </c:pt>
              <c:pt idx="2">
                <c:v>East</c:v>
              </c:pt>
              <c:pt idx="3">
                <c:v>West</c:v>
              </c:pt>
            </c:strLit>
          </c:cat>
          <c:val>
            <c:numLit>
              <c:formatCode>General</c:formatCode>
              <c:ptCount val="4"/>
              <c:pt idx="0">
                <c:v>30</c:v>
              </c:pt>
              <c:pt idx="1">
                <c:v>25</c:v>
              </c:pt>
              <c:pt idx="2">
                <c:v>28</c:v>
              </c:pt>
              <c:pt idx="3">
                <c:v>17</c:v>
              </c:pt>
            </c:numLit>
          </c:val>
        </c:ser>
        <c:holeSize val="50"/>
      </c:doughnutChart>
      <c:spPr>
        <a:solidFill xmlns:a="http://schemas.openxmlformats.org/drawingml/2006/main">
          <a:srgbClr val="2D2D2D"/>
        </a:solidFill>
      </c:spPr>
    </c:plotArea>
    <c:legend>
      <c:legendPos val="b"/>
      <c:overlay val="0"/>
      <c:txPr>
        <a:bodyPr xmlns:a="http://schemas.openxmlformats.org/drawingml/2006/main"/>
        <a:lstStyle xmlns:a="http://schemas.openxmlformats.org/drawingml/2006/main"/>
        <a:p xmlns:a="http://schemas.openxmlformats.org/drawingml/2006/main">
          <a:pPr>
            <a:defRPr sz="900">
              <a:solidFill>
                <a:srgbClr val="CCCCCC"/>
              </a:solidFill>
            </a:defRPr>
          </a:pPr>
        </a:p>
      </c:txPr>
    </c:legend>
    <c:plotVisOnly val="1"/>
    <c:dispBlanksAs val="gap"/>
  </c:chart>
  <c:spPr>
    <a:solidFill xmlns:a="http://schemas.openxmlformats.org/drawingml/2006/main">
      <a:srgbClr val="1E1E1E"/>
    </a:solidFill>
    <a:ln xmlns:a="http://schemas.openxmlformats.org/drawingml/2006/main" w="6350">
      <a:solidFill>
        <a:srgbClr val="444444"/>
      </a:solidFill>
    </a:ln>
  </c:spPr>
</c:chartSpace>
</file>

<file path=ppt/slides/charts/chart31.xml><?xml version="1.0" encoding="utf-8"?>
<c:chartSpace xmlns:c="http://schemas.openxmlformats.org/drawingml/2006/chart">
  <c:roundedCorners val="0"/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>
                <a:solidFill>
                  <a:srgbClr val="44546A"/>
                </a:solidFill>
              </a:rPr>
              <a:t>preset=corporate</a:t>
            </a:r>
          </a:p>
        </c:rich>
      </c:tx>
      <c:overlay val="0"/>
    </c:title>
    <c:plotArea>
      <c:layout/>
      <c:doughnutChart>
        <c:varyColors val="1"/>
        <c:ser>
          <c:idx val="0"/>
          <c:order val="0"/>
          <c:tx>
            <c:v>Share</c:v>
          </c:tx>
          <c:dPt>
            <c:idx val="0"/>
            <c:invertIfNegative val="0"/>
            <c:spPr>
              <a:solidFill xmlns:a="http://schemas.openxmlformats.org/drawingml/2006/main">
                <a:srgbClr val="2E75B6"/>
              </a:solidFill>
            </c:spPr>
          </c:dPt>
          <c:dPt>
            <c:idx val="1"/>
            <c:invertIfNegative val="0"/>
            <c:spPr>
              <a:solidFill xmlns:a="http://schemas.openxmlformats.org/drawingml/2006/main">
                <a:srgbClr val="44546A"/>
              </a:solidFill>
            </c:spPr>
          </c:dPt>
          <c:dPt>
            <c:idx val="2"/>
            <c:invertIfNegative val="0"/>
            <c:spPr>
              <a:solidFill xmlns:a="http://schemas.openxmlformats.org/drawingml/2006/main">
                <a:srgbClr val="4472C4"/>
              </a:solidFill>
            </c:spPr>
          </c:dPt>
          <c:dPt>
            <c:idx val="3"/>
            <c:invertIfNegative val="0"/>
            <c:spPr>
              <a:solidFill xmlns:a="http://schemas.openxmlformats.org/drawingml/2006/main">
                <a:srgbClr val="A5A5A5"/>
              </a:solidFill>
            </c:spPr>
          </c:dPt>
          <c:dPt>
            <c:idx val="4"/>
            <c:invertIfNegative val="0"/>
            <c:spPr>
              <a:solidFill xmlns:a="http://schemas.openxmlformats.org/drawingml/2006/main">
                <a:srgbClr val="5B9BD5"/>
              </a:solidFill>
            </c:spPr>
          </c:dPt>
          <c:dPt>
            <c:idx val="5"/>
            <c:invertIfNegative val="0"/>
            <c:spPr>
              <a:solidFill xmlns:a="http://schemas.openxmlformats.org/drawingml/2006/main">
                <a:srgbClr val="264478"/>
              </a:solidFill>
            </c:spPr>
          </c:dPt>
          <c:cat>
            <c:strLit>
              <c:ptCount val="4"/>
              <c:pt idx="0">
                <c:v>North</c:v>
              </c:pt>
              <c:pt idx="1">
                <c:v>South</c:v>
              </c:pt>
              <c:pt idx="2">
                <c:v>East</c:v>
              </c:pt>
              <c:pt idx="3">
                <c:v>West</c:v>
              </c:pt>
            </c:strLit>
          </c:cat>
          <c:val>
            <c:numLit>
              <c:formatCode>General</c:formatCode>
              <c:ptCount val="4"/>
              <c:pt idx="0">
                <c:v>30</c:v>
              </c:pt>
              <c:pt idx="1">
                <c:v>25</c:v>
              </c:pt>
              <c:pt idx="2">
                <c:v>28</c:v>
              </c:pt>
              <c:pt idx="3">
                <c:v>17</c:v>
              </c:pt>
            </c:numLit>
          </c:val>
        </c:ser>
        <c:holeSize val="50"/>
      </c:doughnutChart>
      <c:spPr>
        <a:noFill xmlns:a="http://schemas.openxmlformats.org/drawingml/2006/main"/>
        <a:ln xmlns:a="http://schemas.openxmlformats.org/drawingml/2006/main" w="3810">
          <a:solidFill>
            <a:srgbClr val="D6DCE4"/>
          </a:solidFill>
        </a:ln>
      </c:spPr>
    </c:plotArea>
    <c:legend>
      <c:legendPos val="r"/>
      <c:overlay val="0"/>
      <c:txPr>
        <a:bodyPr xmlns:a="http://schemas.openxmlformats.org/drawingml/2006/main"/>
        <a:lstStyle xmlns:a="http://schemas.openxmlformats.org/drawingml/2006/main"/>
        <a:p xmlns:a="http://schemas.openxmlformats.org/drawingml/2006/main">
          <a:pPr>
            <a:defRPr sz="1000">
              <a:solidFill>
                <a:srgbClr val="44546A"/>
              </a:solidFill>
            </a:defRPr>
          </a:pPr>
        </a:p>
      </c:txPr>
    </c:legend>
    <c:plotVisOnly val="1"/>
    <c:dispBlanksAs val="gap"/>
  </c:chart>
  <c:spPr>
    <a:noFill xmlns:a="http://schemas.openxmlformats.org/drawingml/2006/main"/>
  </c:spPr>
</c:chartSpace>
</file>

<file path=ppt/slides/charts/chart32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chart-series Set name+color</a:t>
            </a:r>
          </a:p>
        </c:rich>
      </c:tx>
      <c:overlay val="0"/>
    </c:title>
    <c:plotArea>
      <c:layout/>
      <c:doughnutChart>
        <c:varyColors val="1"/>
        <c:ser>
          <c:idx val="0"/>
          <c:order val="0"/>
          <c:tx>
            <c:v>Renamed Share</c:v>
          </c:tx>
          <c:spPr>
            <a:solidFill xmlns:a="http://schemas.openxmlformats.org/drawingml/2006/main">
              <a:srgbClr val="C00000"/>
            </a:solidFill>
          </c:spPr>
          <c:cat>
            <c:strLit>
              <c:ptCount val="4"/>
              <c:pt idx="0">
                <c:v>North</c:v>
              </c:pt>
              <c:pt idx="1">
                <c:v>South</c:v>
              </c:pt>
              <c:pt idx="2">
                <c:v>East</c:v>
              </c:pt>
              <c:pt idx="3">
                <c:v>West</c:v>
              </c:pt>
            </c:strLit>
          </c:cat>
          <c:val>
            <c:numLit>
              <c:formatCode>General</c:formatCode>
              <c:ptCount val="4"/>
              <c:pt idx="0">
                <c:v>30</c:v>
              </c:pt>
              <c:pt idx="1">
                <c:v>25</c:v>
              </c:pt>
              <c:pt idx="2">
                <c:v>28</c:v>
              </c:pt>
              <c:pt idx="3">
                <c:v>17</c:v>
              </c:pt>
            </c:numLit>
          </c:val>
        </c:ser>
        <c:holeSize val="50"/>
      </c:doughnutChart>
    </c:plotArea>
    <c:legend>
      <c:legendPos val="r"/>
      <c:overlay val="0"/>
    </c:legend>
    <c:plotVisOnly val="1"/>
    <c:dispBlanksAs val="gap"/>
  </c:chart>
</c:chartSpace>
</file>

<file path=ppt/slides/charts/chart4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holeSize=75</a:t>
            </a:r>
          </a:p>
        </c:rich>
      </c:tx>
      <c:overlay val="0"/>
    </c:title>
    <c:plotArea>
      <c:layout/>
      <c:doughnutChart>
        <c:varyColors val="1"/>
        <c:ser>
          <c:idx val="0"/>
          <c:order val="0"/>
          <c:tx>
            <c:v>Share</c:v>
          </c:tx>
          <c:cat>
            <c:strLit>
              <c:ptCount val="4"/>
              <c:pt idx="0">
                <c:v>North</c:v>
              </c:pt>
              <c:pt idx="1">
                <c:v>South</c:v>
              </c:pt>
              <c:pt idx="2">
                <c:v>East</c:v>
              </c:pt>
              <c:pt idx="3">
                <c:v>West</c:v>
              </c:pt>
            </c:strLit>
          </c:cat>
          <c:val>
            <c:numLit>
              <c:formatCode>General</c:formatCode>
              <c:ptCount val="4"/>
              <c:pt idx="0">
                <c:v>30</c:v>
              </c:pt>
              <c:pt idx="1">
                <c:v>25</c:v>
              </c:pt>
              <c:pt idx="2">
                <c:v>28</c:v>
              </c:pt>
              <c:pt idx="3">
                <c:v>17</c:v>
              </c:pt>
            </c:numLit>
          </c:val>
        </c:ser>
        <c:holeSize val="75"/>
      </c:doughnutChart>
    </c:plotArea>
    <c:legend>
      <c:legendPos val="r"/>
      <c:overlay val="0"/>
    </c:legend>
    <c:plotVisOnly val="1"/>
    <c:dispBlanksAs val="gap"/>
  </c:chart>
</c:chartSpace>
</file>

<file path=ppt/slides/charts/chart5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single ring</a:t>
            </a:r>
          </a:p>
        </c:rich>
      </c:tx>
      <c:overlay val="0"/>
    </c:title>
    <c:plotArea>
      <c:layout/>
      <c:doughnutChart>
        <c:varyColors val="1"/>
        <c:ser>
          <c:idx val="0"/>
          <c:order val="0"/>
          <c:tx>
            <c:v>Share</c:v>
          </c:tx>
          <c:cat>
            <c:strLit>
              <c:ptCount val="4"/>
              <c:pt idx="0">
                <c:v>North</c:v>
              </c:pt>
              <c:pt idx="1">
                <c:v>South</c:v>
              </c:pt>
              <c:pt idx="2">
                <c:v>East</c:v>
              </c:pt>
              <c:pt idx="3">
                <c:v>West</c:v>
              </c:pt>
            </c:strLit>
          </c:cat>
          <c:val>
            <c:numLit>
              <c:formatCode>General</c:formatCode>
              <c:ptCount val="4"/>
              <c:pt idx="0">
                <c:v>30</c:v>
              </c:pt>
              <c:pt idx="1">
                <c:v>25</c:v>
              </c:pt>
              <c:pt idx="2">
                <c:v>28</c:v>
              </c:pt>
              <c:pt idx="3">
                <c:v>17</c:v>
              </c:pt>
            </c:numLit>
          </c:val>
        </c:ser>
        <c:holeSize val="50"/>
      </c:doughnutChart>
    </c:plotArea>
    <c:legend>
      <c:legendPos val="r"/>
      <c:overlay val="0"/>
    </c:legend>
    <c:plotVisOnly val="1"/>
    <c:dispBlanksAs val="gap"/>
  </c:chart>
</c:chartSpace>
</file>

<file path=ppt/slides/charts/chart6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two rings</a:t>
            </a:r>
          </a:p>
        </c:rich>
      </c:tx>
      <c:overlay val="0"/>
    </c:title>
    <c:plotArea>
      <c:layout/>
      <c:doughnutChart>
        <c:varyColors val="1"/>
        <c:ser>
          <c:idx val="0"/>
          <c:order val="0"/>
          <c:tx>
            <c:v>Last</c:v>
          </c:tx>
          <c:cat>
            <c:strLit>
              <c:ptCount val="4"/>
              <c:pt idx="0">
                <c:v>North</c:v>
              </c:pt>
              <c:pt idx="1">
                <c:v>South</c:v>
              </c:pt>
              <c:pt idx="2">
                <c:v>East</c:v>
              </c:pt>
              <c:pt idx="3">
                <c:v>West</c:v>
              </c:pt>
            </c:strLit>
          </c:cat>
          <c:val>
            <c:numLit>
              <c:formatCode>General</c:formatCode>
              <c:ptCount val="4"/>
              <c:pt idx="0">
                <c:v>25</c:v>
              </c:pt>
              <c:pt idx="1">
                <c:v>30</c:v>
              </c:pt>
              <c:pt idx="2">
                <c:v>25</c:v>
              </c:pt>
              <c:pt idx="3">
                <c:v>20</c:v>
              </c:pt>
            </c:numLit>
          </c:val>
        </c:ser>
        <c:holeSize val="40"/>
      </c:doughnutChart>
    </c:plotArea>
    <c:legend>
      <c:legendPos val="r"/>
      <c:overlay val="0"/>
    </c:legend>
    <c:plotVisOnly val="1"/>
    <c:dispBlanksAs val="gap"/>
  </c:chart>
</c:chartSpace>
</file>

<file path=ppt/slides/charts/chart7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three rings</a:t>
            </a:r>
          </a:p>
        </c:rich>
      </c:tx>
      <c:overlay val="0"/>
    </c:title>
    <c:plotArea>
      <c:layout/>
      <c:doughnutChart>
        <c:varyColors val="1"/>
        <c:ser>
          <c:idx val="0"/>
          <c:order val="0"/>
          <c:tx>
            <c:v>Region1</c:v>
          </c:tx>
          <c:cat>
            <c:strLit>
              <c:ptCount val="4"/>
              <c:pt idx="0">
                <c:v>North</c:v>
              </c:pt>
              <c:pt idx="1">
                <c:v>South</c:v>
              </c:pt>
              <c:pt idx="2">
                <c:v>East</c:v>
              </c:pt>
              <c:pt idx="3">
                <c:v>West</c:v>
              </c:pt>
            </c:strLit>
          </c:cat>
          <c:val>
            <c:numLit>
              <c:formatCode>General</c:formatCode>
              <c:ptCount val="4"/>
              <c:pt idx="0">
                <c:v>30</c:v>
              </c:pt>
              <c:pt idx="1">
                <c:v>25</c:v>
              </c:pt>
              <c:pt idx="2">
                <c:v>28</c:v>
              </c:pt>
              <c:pt idx="3">
                <c:v>17</c:v>
              </c:pt>
            </c:numLit>
          </c:val>
        </c:ser>
        <c:holeSize val="30"/>
      </c:doughnutChart>
    </c:plotArea>
    <c:legend>
      <c:legendPos val="r"/>
      <c:overlay val="0"/>
    </c:legend>
    <c:plotVisOnly val="1"/>
    <c:dispBlanksAs val="gap"/>
  </c:chart>
</c:chartSpace>
</file>

<file path=ppt/slides/charts/chart8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two rings + dataLabels=percent</a:t>
            </a:r>
          </a:p>
        </c:rich>
      </c:tx>
      <c:overlay val="0"/>
    </c:title>
    <c:plotArea>
      <c:layout/>
      <c:doughnutChart>
        <c:varyColors val="1"/>
        <c:ser>
          <c:idx val="0"/>
          <c:order val="0"/>
          <c:tx>
            <c:v>Last</c:v>
          </c:tx>
          <c:cat>
            <c:strLit>
              <c:ptCount val="4"/>
              <c:pt idx="0">
                <c:v>North</c:v>
              </c:pt>
              <c:pt idx="1">
                <c:v>South</c:v>
              </c:pt>
              <c:pt idx="2">
                <c:v>East</c:v>
              </c:pt>
              <c:pt idx="3">
                <c:v>West</c:v>
              </c:pt>
            </c:strLit>
          </c:cat>
          <c:val>
            <c:numLit>
              <c:formatCode>General</c:formatCode>
              <c:ptCount val="4"/>
              <c:pt idx="0">
                <c:v>25</c:v>
              </c:pt>
              <c:pt idx="1">
                <c:v>30</c:v>
              </c:pt>
              <c:pt idx="2">
                <c:v>25</c:v>
              </c:pt>
              <c:pt idx="3">
                <c:v>20</c:v>
              </c:pt>
            </c:numLit>
          </c:val>
        </c:ser>
        <c:dLbls>
          <c:showLegendKey val="0"/>
          <c:showVal val="0"/>
          <c:showCatName val="0"/>
          <c:showSerName val="0"/>
          <c:showPercent val="1"/>
        </c:dLbls>
        <c:holeSize val="40"/>
      </c:doughnutChart>
    </c:plotArea>
    <c:legend>
      <c:legendPos val="r"/>
      <c:overlay val="0"/>
    </c:legend>
    <c:plotVisOnly val="1"/>
    <c:dispBlanksAs val="gap"/>
  </c:chart>
</c:chartSpace>
</file>

<file path=ppt/slides/charts/chart9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firstSliceAngle=0</a:t>
            </a:r>
          </a:p>
        </c:rich>
      </c:tx>
      <c:overlay val="0"/>
    </c:title>
    <c:plotArea>
      <c:layout/>
      <c:doughnutChart>
        <c:varyColors val="1"/>
        <c:ser>
          <c:idx val="0"/>
          <c:order val="0"/>
          <c:tx>
            <c:v>Share</c:v>
          </c:tx>
          <c:cat>
            <c:strLit>
              <c:ptCount val="4"/>
              <c:pt idx="0">
                <c:v>North</c:v>
              </c:pt>
              <c:pt idx="1">
                <c:v>South</c:v>
              </c:pt>
              <c:pt idx="2">
                <c:v>East</c:v>
              </c:pt>
              <c:pt idx="3">
                <c:v>West</c:v>
              </c:pt>
            </c:strLit>
          </c:cat>
          <c:val>
            <c:numLit>
              <c:formatCode>General</c:formatCode>
              <c:ptCount val="4"/>
              <c:pt idx="0">
                <c:v>30</c:v>
              </c:pt>
              <c:pt idx="1">
                <c:v>25</c:v>
              </c:pt>
              <c:pt idx="2">
                <c:v>28</c:v>
              </c:pt>
              <c:pt idx="3">
                <c:v>17</c:v>
              </c:pt>
            </c:numLit>
          </c:val>
        </c:ser>
        <c:holeSize val="50"/>
      </c:doughnutChart>
    </c:plotArea>
    <c:legend>
      <c:legendPos val="r"/>
      <c:overlay val="0"/>
    </c:legend>
    <c:plotVisOnly val="1"/>
    <c:dispBlanksAs val="gap"/>
  </c:chart>
</c:chartSpace>
</file>

<file path=ppt/slides/slide1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00" name="TextBox 1"/>
          <p:cNvSpPr/>
          <p:nvPr/>
        </p:nvSpPr>
        <p:spPr>
          <a:xfrm xmlns:a="http://schemas.openxmlformats.org/drawingml/2006/main">
            <a:off x="457200" y="274320"/>
            <a:ext cx="11247120" cy="54864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>
            <a:normAutofit/>
          </a:bodyPr>
          <a:lstStyle xmlns:a="http://schemas.openxmlformats.org/drawingml/2006/main"/>
          <a:p xmlns:a="http://schemas.openxmlformats.org/drawingml/2006/main">
            <a:r>
              <a:rPr lang="en-US" sz="2400" b="1"/>
              <a:t>holeSize — 10 / 30 / 55 / 75</a:t>
            </a:r>
          </a:p>
        </p:txBody>
      </p:sp>
      <p:graphicFrame>
        <p:nvGraphicFramePr>
          <p:cNvPr id="10001" name="holeSize=10"/>
          <p:cNvGraphicFramePr/>
          <p:nvPr/>
        </p:nvGraphicFramePr>
        <p:xfrm>
          <a:off xmlns:a="http://schemas.openxmlformats.org/drawingml/2006/main" x="274320" y="96012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193c44bbfeae4220"/>
          </a:graphicData>
        </a:graphic>
      </p:graphicFrame>
      <p:graphicFrame>
        <p:nvGraphicFramePr>
          <p:cNvPr id="10002" name="holeSize=30"/>
          <p:cNvGraphicFramePr/>
          <p:nvPr/>
        </p:nvGraphicFramePr>
        <p:xfrm>
          <a:off xmlns:a="http://schemas.openxmlformats.org/drawingml/2006/main" x="6355080" y="96012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11216150bbfb4e86"/>
          </a:graphicData>
        </a:graphic>
      </p:graphicFrame>
      <p:graphicFrame>
        <p:nvGraphicFramePr>
          <p:cNvPr id="10003" name="holeSize=55"/>
          <p:cNvGraphicFramePr/>
          <p:nvPr/>
        </p:nvGraphicFramePr>
        <p:xfrm>
          <a:off xmlns:a="http://schemas.openxmlformats.org/drawingml/2006/main" x="274320" y="388620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970f1c2177224765"/>
          </a:graphicData>
        </a:graphic>
      </p:graphicFrame>
      <p:graphicFrame>
        <p:nvGraphicFramePr>
          <p:cNvPr id="10004" name="holeSize=75"/>
          <p:cNvGraphicFramePr/>
          <p:nvPr/>
        </p:nvGraphicFramePr>
        <p:xfrm>
          <a:off xmlns:a="http://schemas.openxmlformats.org/drawingml/2006/main" x="6355080" y="388620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1bf15d4762f34793"/>
          </a:graphicData>
        </a:graphic>
      </p:graphicFrame>
    </p:spTree>
  </p:cSld>
</p:sld>
</file>

<file path=ppt/slides/slide2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05" name="TextBox 1"/>
          <p:cNvSpPr/>
          <p:nvPr/>
        </p:nvSpPr>
        <p:spPr>
          <a:xfrm xmlns:a="http://schemas.openxmlformats.org/drawingml/2006/main">
            <a:off x="457200" y="274320"/>
            <a:ext cx="11247120" cy="54864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>
            <a:normAutofit/>
          </a:bodyPr>
          <a:lstStyle xmlns:a="http://schemas.openxmlformats.org/drawingml/2006/main"/>
          <a:p xmlns:a="http://schemas.openxmlformats.org/drawingml/2006/main">
            <a:r>
              <a:rPr lang="en-US" sz="2400" b="1"/>
              <a:t>Multi-ring — concentric series</a:t>
            </a:r>
          </a:p>
        </p:txBody>
      </p:sp>
      <p:graphicFrame>
        <p:nvGraphicFramePr>
          <p:cNvPr id="10006" name="single ring"/>
          <p:cNvGraphicFramePr/>
          <p:nvPr/>
        </p:nvGraphicFramePr>
        <p:xfrm>
          <a:off xmlns:a="http://schemas.openxmlformats.org/drawingml/2006/main" x="274320" y="96012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33a6f9e8882e4d2c"/>
          </a:graphicData>
        </a:graphic>
      </p:graphicFrame>
      <p:graphicFrame>
        <p:nvGraphicFramePr>
          <p:cNvPr id="10007" name="two rings"/>
          <p:cNvGraphicFramePr/>
          <p:nvPr/>
        </p:nvGraphicFramePr>
        <p:xfrm>
          <a:off xmlns:a="http://schemas.openxmlformats.org/drawingml/2006/main" x="6355080" y="96012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c574dfd641e3416e"/>
          </a:graphicData>
        </a:graphic>
      </p:graphicFrame>
      <p:graphicFrame>
        <p:nvGraphicFramePr>
          <p:cNvPr id="10008" name="three rings"/>
          <p:cNvGraphicFramePr/>
          <p:nvPr/>
        </p:nvGraphicFramePr>
        <p:xfrm>
          <a:off xmlns:a="http://schemas.openxmlformats.org/drawingml/2006/main" x="274320" y="388620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af58eb6e58744350"/>
          </a:graphicData>
        </a:graphic>
      </p:graphicFrame>
      <p:graphicFrame>
        <p:nvGraphicFramePr>
          <p:cNvPr id="10009" name="two rings + dataLabels=percent"/>
          <p:cNvGraphicFramePr/>
          <p:nvPr/>
        </p:nvGraphicFramePr>
        <p:xfrm>
          <a:off xmlns:a="http://schemas.openxmlformats.org/drawingml/2006/main" x="6355080" y="388620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d8063ad246dc4e2a"/>
          </a:graphicData>
        </a:graphic>
      </p:graphicFrame>
    </p:spTree>
  </p:cSld>
</p:sld>
</file>

<file path=ppt/slides/slide3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10" name="TextBox 1"/>
          <p:cNvSpPr/>
          <p:nvPr/>
        </p:nvSpPr>
        <p:spPr>
          <a:xfrm xmlns:a="http://schemas.openxmlformats.org/drawingml/2006/main">
            <a:off x="457200" y="274320"/>
            <a:ext cx="11247120" cy="54864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>
            <a:normAutofit/>
          </a:bodyPr>
          <a:lstStyle xmlns:a="http://schemas.openxmlformats.org/drawingml/2006/main"/>
          <a:p xmlns:a="http://schemas.openxmlformats.org/drawingml/2006/main">
            <a:r>
              <a:rPr lang="en-US" sz="2400" b="1"/>
              <a:t>First slice angle — 0 / 90 / 180 / 270</a:t>
            </a:r>
          </a:p>
        </p:txBody>
      </p:sp>
      <p:graphicFrame>
        <p:nvGraphicFramePr>
          <p:cNvPr id="10011" name="firstSliceAngle=0"/>
          <p:cNvGraphicFramePr/>
          <p:nvPr/>
        </p:nvGraphicFramePr>
        <p:xfrm>
          <a:off xmlns:a="http://schemas.openxmlformats.org/drawingml/2006/main" x="274320" y="96012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f9754f6e66024bcf"/>
          </a:graphicData>
        </a:graphic>
      </p:graphicFrame>
      <p:graphicFrame>
        <p:nvGraphicFramePr>
          <p:cNvPr id="10012" name="firstSliceAngle=90"/>
          <p:cNvGraphicFramePr/>
          <p:nvPr/>
        </p:nvGraphicFramePr>
        <p:xfrm>
          <a:off xmlns:a="http://schemas.openxmlformats.org/drawingml/2006/main" x="6355080" y="96012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b717cf2802694f37"/>
          </a:graphicData>
        </a:graphic>
      </p:graphicFrame>
      <p:graphicFrame>
        <p:nvGraphicFramePr>
          <p:cNvPr id="10013" name="firstSliceAngle=180"/>
          <p:cNvGraphicFramePr/>
          <p:nvPr/>
        </p:nvGraphicFramePr>
        <p:xfrm>
          <a:off xmlns:a="http://schemas.openxmlformats.org/drawingml/2006/main" x="274320" y="388620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54fddd2f1af8482c"/>
          </a:graphicData>
        </a:graphic>
      </p:graphicFrame>
      <p:graphicFrame>
        <p:nvGraphicFramePr>
          <p:cNvPr id="10014" name="firstSliceAngle=270"/>
          <p:cNvGraphicFramePr/>
          <p:nvPr/>
        </p:nvGraphicFramePr>
        <p:xfrm>
          <a:off xmlns:a="http://schemas.openxmlformats.org/drawingml/2006/main" x="6355080" y="388620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00be3c63b4594c6d"/>
          </a:graphicData>
        </a:graphic>
      </p:graphicFrame>
    </p:spTree>
  </p:cSld>
</p:sld>
</file>

<file path=ppt/slides/slide4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15" name="TextBox 1"/>
          <p:cNvSpPr/>
          <p:nvPr/>
        </p:nvSpPr>
        <p:spPr>
          <a:xfrm xmlns:a="http://schemas.openxmlformats.org/drawingml/2006/main">
            <a:off x="457200" y="274320"/>
            <a:ext cx="11247120" cy="54864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>
            <a:normAutofit/>
          </a:bodyPr>
          <a:lstStyle xmlns:a="http://schemas.openxmlformats.org/drawingml/2006/main"/>
          <a:p xmlns:a="http://schemas.openxmlformats.org/drawingml/2006/main">
            <a:r>
              <a:rPr lang="en-US" sz="2400" b="1"/>
              <a:t>Data labels — percent / category / value, leaderlines, labelfont</a:t>
            </a:r>
          </a:p>
        </p:txBody>
      </p:sp>
      <p:graphicFrame>
        <p:nvGraphicFramePr>
          <p:cNvPr id="10016" name="dataLabels=percent"/>
          <p:cNvGraphicFramePr/>
          <p:nvPr/>
        </p:nvGraphicFramePr>
        <p:xfrm>
          <a:off xmlns:a="http://schemas.openxmlformats.org/drawingml/2006/main" x="274320" y="96012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cf142a4f31d34e66"/>
          </a:graphicData>
        </a:graphic>
      </p:graphicFrame>
      <p:graphicFrame>
        <p:nvGraphicFramePr>
          <p:cNvPr id="10017" name="percent,category"/>
          <p:cNvGraphicFramePr/>
          <p:nvPr/>
        </p:nvGraphicFramePr>
        <p:xfrm>
          <a:off xmlns:a="http://schemas.openxmlformats.org/drawingml/2006/main" x="6355080" y="96012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76282673ac124c69"/>
          </a:graphicData>
        </a:graphic>
      </p:graphicFrame>
      <p:graphicFrame>
        <p:nvGraphicFramePr>
          <p:cNvPr id="10018" name="all flags"/>
          <p:cNvGraphicFramePr/>
          <p:nvPr/>
        </p:nvGraphicFramePr>
        <p:xfrm>
          <a:off xmlns:a="http://schemas.openxmlformats.org/drawingml/2006/main" x="274320" y="388620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6995f749538d45fc"/>
          </a:graphicData>
        </a:graphic>
      </p:graphicFrame>
      <p:graphicFrame>
        <p:nvGraphicFramePr>
          <p:cNvPr id="10019" name="dataLabels=none"/>
          <p:cNvGraphicFramePr/>
          <p:nvPr/>
        </p:nvGraphicFramePr>
        <p:xfrm>
          <a:off xmlns:a="http://schemas.openxmlformats.org/drawingml/2006/main" x="6355080" y="388620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927526eb107441fb"/>
          </a:graphicData>
        </a:graphic>
      </p:graphicFrame>
    </p:spTree>
  </p:cSld>
</p:sld>
</file>

<file path=ppt/slides/slide5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20" name="TextBox 1"/>
          <p:cNvSpPr/>
          <p:nvPr/>
        </p:nvSpPr>
        <p:spPr>
          <a:xfrm xmlns:a="http://schemas.openxmlformats.org/drawingml/2006/main">
            <a:off x="457200" y="274320"/>
            <a:ext cx="11247120" cy="54864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>
            <a:normAutofit/>
          </a:bodyPr>
          <a:lstStyle xmlns:a="http://schemas.openxmlformats.org/drawingml/2006/main"/>
          <a:p xmlns:a="http://schemas.openxmlformats.org/drawingml/2006/main">
            <a:r>
              <a:rPr lang="en-US" sz="2400" b="1"/>
              <a:t>Series styling — colors, gradient, outline, shadow, transparency</a:t>
            </a:r>
          </a:p>
        </p:txBody>
      </p:sp>
      <p:graphicFrame>
        <p:nvGraphicFramePr>
          <p:cNvPr id="10021" name="colors="/>
          <p:cNvGraphicFramePr/>
          <p:nvPr/>
        </p:nvGraphicFramePr>
        <p:xfrm>
          <a:off xmlns:a="http://schemas.openxmlformats.org/drawingml/2006/main" x="274320" y="96012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d5ff7f88eada4920"/>
          </a:graphicData>
        </a:graphic>
      </p:graphicFrame>
      <p:graphicFrame>
        <p:nvGraphicFramePr>
          <p:cNvPr id="10022" name="gradient + seriesshadow"/>
          <p:cNvGraphicFramePr/>
          <p:nvPr/>
        </p:nvGraphicFramePr>
        <p:xfrm>
          <a:off xmlns:a="http://schemas.openxmlformats.org/drawingml/2006/main" x="6355080" y="96012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0a509272fd2f4c93"/>
          </a:graphicData>
        </a:graphic>
      </p:graphicFrame>
      <p:graphicFrame>
        <p:nvGraphicFramePr>
          <p:cNvPr id="10023" name="seriesoutline white"/>
          <p:cNvGraphicFramePr/>
          <p:nvPr/>
        </p:nvGraphicFramePr>
        <p:xfrm>
          <a:off xmlns:a="http://schemas.openxmlformats.org/drawingml/2006/main" x="274320" y="388620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d9e6af24342c48e9"/>
          </a:graphicData>
        </a:graphic>
      </p:graphicFrame>
      <p:graphicFrame>
        <p:nvGraphicFramePr>
          <p:cNvPr id="10024" name="transparency=30"/>
          <p:cNvGraphicFramePr/>
          <p:nvPr/>
        </p:nvGraphicFramePr>
        <p:xfrm>
          <a:off xmlns:a="http://schemas.openxmlformats.org/drawingml/2006/main" x="6355080" y="388620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d7b765e94d0a49c8"/>
          </a:graphicData>
        </a:graphic>
      </p:graphicFrame>
    </p:spTree>
  </p:cSld>
</p:sld>
</file>

<file path=ppt/slides/slide6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25" name="TextBox 1"/>
          <p:cNvSpPr/>
          <p:nvPr/>
        </p:nvSpPr>
        <p:spPr>
          <a:xfrm xmlns:a="http://schemas.openxmlformats.org/drawingml/2006/main">
            <a:off x="457200" y="274320"/>
            <a:ext cx="11247120" cy="54864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>
            <a:normAutofit/>
          </a:bodyPr>
          <a:lstStyle xmlns:a="http://schemas.openxmlformats.org/drawingml/2006/main"/>
          <a:p xmlns:a="http://schemas.openxmlformats.org/drawingml/2006/main">
            <a:r>
              <a:rPr lang="en-US" sz="2400" b="1"/>
              <a:t>Title &amp; legend</a:t>
            </a:r>
          </a:p>
        </p:txBody>
      </p:sp>
      <p:graphicFrame>
        <p:nvGraphicFramePr>
          <p:cNvPr id="10026" name="Styled title"/>
          <p:cNvGraphicFramePr/>
          <p:nvPr/>
        </p:nvGraphicFramePr>
        <p:xfrm>
          <a:off xmlns:a="http://schemas.openxmlformats.org/drawingml/2006/main" x="274320" y="96012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07a4854f3aea4bc6"/>
          </a:graphicData>
        </a:graphic>
      </p:graphicFrame>
      <p:graphicFrame>
        <p:nvGraphicFramePr>
          <p:cNvPr id="10027" name="legend=bottom + legendFont"/>
          <p:cNvGraphicFramePr/>
          <p:nvPr/>
        </p:nvGraphicFramePr>
        <p:xfrm>
          <a:off xmlns:a="http://schemas.openxmlformats.org/drawingml/2006/main" x="6355080" y="96012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2a751cc1794d4237"/>
          </a:graphicData>
        </a:graphic>
      </p:graphicFrame>
      <p:graphicFrame>
        <p:nvGraphicFramePr>
          <p:cNvPr id="10028" name="legend.overlay=true"/>
          <p:cNvGraphicFramePr/>
          <p:nvPr/>
        </p:nvGraphicFramePr>
        <p:xfrm>
          <a:off xmlns:a="http://schemas.openxmlformats.org/drawingml/2006/main" x="274320" y="388620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76e664cfd89546a3"/>
          </a:graphicData>
        </a:graphic>
      </p:graphicFrame>
      <p:graphicFrame>
        <p:nvGraphicFramePr>
          <p:cNvPr id="10029" name="Chart 4"/>
          <p:cNvGraphicFramePr/>
          <p:nvPr/>
        </p:nvGraphicFramePr>
        <p:xfrm>
          <a:off xmlns:a="http://schemas.openxmlformats.org/drawingml/2006/main" x="6355080" y="388620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59c2c6631ca64dab"/>
          </a:graphicData>
        </a:graphic>
      </p:graphicFrame>
    </p:spTree>
  </p:cSld>
</p:sld>
</file>

<file path=ppt/slides/slide7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30" name="TextBox 1"/>
          <p:cNvSpPr/>
          <p:nvPr/>
        </p:nvSpPr>
        <p:spPr>
          <a:xfrm xmlns:a="http://schemas.openxmlformats.org/drawingml/2006/main">
            <a:off x="457200" y="274320"/>
            <a:ext cx="11247120" cy="54864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>
            <a:normAutofit/>
          </a:bodyPr>
          <a:lstStyle xmlns:a="http://schemas.openxmlformats.org/drawingml/2006/main"/>
          <a:p xmlns:a="http://schemas.openxmlformats.org/drawingml/2006/main">
            <a:r>
              <a:rPr lang="en-US" sz="2400" b="1"/>
              <a:t>Backgrounds — chartareafill, plotFill, chartborder, roundedcorners</a:t>
            </a:r>
          </a:p>
        </p:txBody>
      </p:sp>
      <p:graphicFrame>
        <p:nvGraphicFramePr>
          <p:cNvPr id="10031" name="chartareafill + chartborder"/>
          <p:cNvGraphicFramePr/>
          <p:nvPr/>
        </p:nvGraphicFramePr>
        <p:xfrm>
          <a:off xmlns:a="http://schemas.openxmlformats.org/drawingml/2006/main" x="274320" y="96012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044a6418504f4832"/>
          </a:graphicData>
        </a:graphic>
      </p:graphicFrame>
      <p:graphicFrame>
        <p:nvGraphicFramePr>
          <p:cNvPr id="10032" name="roundedcorners=true"/>
          <p:cNvGraphicFramePr/>
          <p:nvPr/>
        </p:nvGraphicFramePr>
        <p:xfrm>
          <a:off xmlns:a="http://schemas.openxmlformats.org/drawingml/2006/main" x="6355080" y="96012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df26f19e1c2d4312"/>
          </a:graphicData>
        </a:graphic>
      </p:graphicFrame>
      <p:graphicFrame>
        <p:nvGraphicFramePr>
          <p:cNvPr id="10033" name="plotFill=none"/>
          <p:cNvGraphicFramePr/>
          <p:nvPr/>
        </p:nvGraphicFramePr>
        <p:xfrm>
          <a:off xmlns:a="http://schemas.openxmlformats.org/drawingml/2006/main" x="274320" y="388620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fdaa124f7543404e"/>
          </a:graphicData>
        </a:graphic>
      </p:graphicFrame>
      <p:graphicFrame>
        <p:nvGraphicFramePr>
          <p:cNvPr id="10034" name="chartareafill=none"/>
          <p:cNvGraphicFramePr/>
          <p:nvPr/>
        </p:nvGraphicFramePr>
        <p:xfrm>
          <a:off xmlns:a="http://schemas.openxmlformats.org/drawingml/2006/main" x="6355080" y="388620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d67bc2c654784759"/>
          </a:graphicData>
        </a:graphic>
      </p:graphicFrame>
    </p:spTree>
  </p:cSld>
</p:sld>
</file>

<file path=ppt/slides/slide8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35" name="TextBox 1"/>
          <p:cNvSpPr/>
          <p:nvPr/>
        </p:nvSpPr>
        <p:spPr>
          <a:xfrm xmlns:a="http://schemas.openxmlformats.org/drawingml/2006/main">
            <a:off x="457200" y="274320"/>
            <a:ext cx="11247120" cy="54864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>
            <a:normAutofit/>
          </a:bodyPr>
          <a:lstStyle xmlns:a="http://schemas.openxmlformats.org/drawingml/2006/main"/>
          <a:p xmlns:a="http://schemas.openxmlformats.org/drawingml/2006/main">
            <a:r>
              <a:rPr lang="en-US" sz="2400" b="1"/>
              <a:t>Presets &amp; per-series Set</a:t>
            </a:r>
          </a:p>
        </p:txBody>
      </p:sp>
      <p:graphicFrame>
        <p:nvGraphicFramePr>
          <p:cNvPr id="10036" name="preset=minimal"/>
          <p:cNvGraphicFramePr/>
          <p:nvPr/>
        </p:nvGraphicFramePr>
        <p:xfrm>
          <a:off xmlns:a="http://schemas.openxmlformats.org/drawingml/2006/main" x="274320" y="96012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a1758fe4926c4e83"/>
          </a:graphicData>
        </a:graphic>
      </p:graphicFrame>
      <p:graphicFrame>
        <p:nvGraphicFramePr>
          <p:cNvPr id="10037" name="preset=dark"/>
          <p:cNvGraphicFramePr/>
          <p:nvPr/>
        </p:nvGraphicFramePr>
        <p:xfrm>
          <a:off xmlns:a="http://schemas.openxmlformats.org/drawingml/2006/main" x="6355080" y="96012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a6ea1d843bca4f27"/>
          </a:graphicData>
        </a:graphic>
      </p:graphicFrame>
      <p:graphicFrame>
        <p:nvGraphicFramePr>
          <p:cNvPr id="10038" name="preset=corporate"/>
          <p:cNvGraphicFramePr/>
          <p:nvPr/>
        </p:nvGraphicFramePr>
        <p:xfrm>
          <a:off xmlns:a="http://schemas.openxmlformats.org/drawingml/2006/main" x="274320" y="388620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bd9cb4a78cbc4bd4"/>
          </a:graphicData>
        </a:graphic>
      </p:graphicFrame>
      <p:graphicFrame>
        <p:nvGraphicFramePr>
          <p:cNvPr id="10039" name="chart-series Set name+color"/>
          <p:cNvGraphicFramePr/>
          <p:nvPr/>
        </p:nvGraphicFramePr>
        <p:xfrm>
          <a:off xmlns:a="http://schemas.openxmlformats.org/drawingml/2006/main" x="6355080" y="388620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5b1b148aed5a4036"/>
          </a:graphicData>
        </a:graphic>
      </p:graphicFrame>
    </p:spTree>
  </p:cSld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 w="6350" cap="flat">
          <a:solidFill>
            <a:schemeClr val="phClr"/>
          </a:solidFill>
        </a:ln>
        <a:ln w="12700" cap="flat">
          <a:solidFill>
            <a:schemeClr val="phClr"/>
          </a:solidFill>
        </a:ln>
        <a:ln w="19050" cap="flat"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

<file path=docProps/app.xml><?xml version="1.0" encoding="utf-8"?>
<ap:Properties xmlns:ap="http://schemas.openxmlformats.org/officeDocument/2006/extended-properties">
  <ap:Application>OfficeCLI/1.0.93</ap:Application>
</ap: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:creator>OfficeCLI</dc:creator>
  <dcterms:created xsi:type="dcterms:W3CDTF">2026-05-18T08:28:35Z</dcterms:created>
  <cp:lastModifiedBy>OfficeCLI</cp:lastModifiedBy>
  <dcterms:modified xsi:type="dcterms:W3CDTF">2026-05-18T08:28:35Z</dcterms:modified>
</cp:coreProperties>
</file>