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6e6d50c8cee5434c" /><Relationship Type="http://schemas.openxmlformats.org/package/2006/relationships/metadata/core-properties" Target="/docProps/core.xml" Id="Rb0a8652be0fe433a" /><Relationship Type="http://schemas.openxmlformats.org/officeDocument/2006/relationships/extended-properties" Target="/docProps/app.xml" Id="R6c9f0f0e361e437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904b4d346b154d97"/>
    <p:sldId id="257" r:id="R497e052364ac435b"/>
    <p:sldId id="258" r:id="R4a7059960bb94a9d"/>
    <p:sldId id="259" r:id="Rde1407f16f374ccb"/>
    <p:sldId id="260" r:id="R4341c35059804e40"/>
    <p:sldId id="261" r:id="Rdca0e288340d4ab6"/>
    <p:sldId id="262" r:id="R252cb32ffc47459a"/>
    <p:sldId id="263" r:id="Rc01868b5c5b6463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904b4d346b154d97" /><Relationship Type="http://schemas.openxmlformats.org/officeDocument/2006/relationships/slide" Target="/ppt/slides/slide2.xml" Id="R497e052364ac435b" /><Relationship Type="http://schemas.openxmlformats.org/officeDocument/2006/relationships/slide" Target="/ppt/slides/slide3.xml" Id="R4a7059960bb94a9d" /><Relationship Type="http://schemas.openxmlformats.org/officeDocument/2006/relationships/slide" Target="/ppt/slides/slide4.xml" Id="Rde1407f16f374ccb" /><Relationship Type="http://schemas.openxmlformats.org/officeDocument/2006/relationships/slide" Target="/ppt/slides/slide5.xml" Id="R4341c35059804e40" /><Relationship Type="http://schemas.openxmlformats.org/officeDocument/2006/relationships/slide" Target="/ppt/slides/slide6.xml" Id="Rdca0e288340d4ab6" /><Relationship Type="http://schemas.openxmlformats.org/officeDocument/2006/relationships/slide" Target="/ppt/slides/slide7.xml" Id="R252cb32ffc47459a" /><Relationship Type="http://schemas.openxmlformats.org/officeDocument/2006/relationships/slide" Target="/ppt/slides/slide8.xml" Id="Rc01868b5c5b6463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fa038018b74440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4f9763ce44426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422ccf21772429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c3c5b3680cd48f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91a17a26ee1440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395295af6844e1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a702d02a64400d" /><Relationship Type="http://schemas.openxmlformats.org/officeDocument/2006/relationships/chart" Target="/ppt/slides/charts/chart1.xml" Id="R5b00a280a0bd4a3e" /><Relationship Type="http://schemas.openxmlformats.org/officeDocument/2006/relationships/chart" Target="/ppt/slides/charts/chart2.xml" Id="Rfc749ba5678641a1" /><Relationship Type="http://schemas.openxmlformats.org/officeDocument/2006/relationships/chart" Target="/ppt/slides/charts/chart3.xml" Id="R26f26f9dd46f49e3" /><Relationship Type="http://schemas.openxmlformats.org/officeDocument/2006/relationships/chart" Target="/ppt/slides/charts/chart4.xml" Id="R4095cf41900b492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c10316bc344ab5" /><Relationship Type="http://schemas.openxmlformats.org/officeDocument/2006/relationships/chart" Target="/ppt/slides/charts/chart5.xml" Id="Rb8c1e925fbad4763" /><Relationship Type="http://schemas.openxmlformats.org/officeDocument/2006/relationships/chart" Target="/ppt/slides/charts/chart6.xml" Id="Ra8e3e437a9ac4bd4" /><Relationship Type="http://schemas.openxmlformats.org/officeDocument/2006/relationships/chart" Target="/ppt/slides/charts/chart7.xml" Id="Rd586554be9a14793" /><Relationship Type="http://schemas.openxmlformats.org/officeDocument/2006/relationships/chart" Target="/ppt/slides/charts/chart8.xml" Id="R20f4b032af53480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442018bfbf4de9" /><Relationship Type="http://schemas.openxmlformats.org/officeDocument/2006/relationships/chart" Target="/ppt/slides/charts/chart9.xml" Id="R8be250935a4646e9" /><Relationship Type="http://schemas.openxmlformats.org/officeDocument/2006/relationships/chart" Target="/ppt/slides/charts/chart10.xml" Id="Rec5d2969fb874e91" /><Relationship Type="http://schemas.openxmlformats.org/officeDocument/2006/relationships/chart" Target="/ppt/slides/charts/chart11.xml" Id="R77444cb3f2384bd0" /><Relationship Type="http://schemas.openxmlformats.org/officeDocument/2006/relationships/chart" Target="/ppt/slides/charts/chart12.xml" Id="R809f22c0ec68478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b7f28f39a943d4" /><Relationship Type="http://schemas.openxmlformats.org/officeDocument/2006/relationships/chart" Target="/ppt/slides/charts/chart13.xml" Id="Rf7094a5574304636" /><Relationship Type="http://schemas.openxmlformats.org/officeDocument/2006/relationships/chart" Target="/ppt/slides/charts/chart14.xml" Id="Rd55a503310b3441f" /><Relationship Type="http://schemas.openxmlformats.org/officeDocument/2006/relationships/chart" Target="/ppt/slides/charts/chart15.xml" Id="R7afaae250d144acd" /><Relationship Type="http://schemas.openxmlformats.org/officeDocument/2006/relationships/chart" Target="/ppt/slides/charts/chart16.xml" Id="R10956ad19a09441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f5f1d0796d406a" /><Relationship Type="http://schemas.openxmlformats.org/officeDocument/2006/relationships/chart" Target="/ppt/slides/charts/chart17.xml" Id="R69c25578689a474d" /><Relationship Type="http://schemas.openxmlformats.org/officeDocument/2006/relationships/chart" Target="/ppt/slides/charts/chart18.xml" Id="R01cbd875f49b4013" /><Relationship Type="http://schemas.openxmlformats.org/officeDocument/2006/relationships/chart" Target="/ppt/slides/charts/chart19.xml" Id="Re5ea97dddfc54e38" /><Relationship Type="http://schemas.openxmlformats.org/officeDocument/2006/relationships/chart" Target="/ppt/slides/charts/chart20.xml" Id="Ra62091873bca4c0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36b69f281844e8" /><Relationship Type="http://schemas.openxmlformats.org/officeDocument/2006/relationships/chart" Target="/ppt/slides/charts/chart21.xml" Id="Rc34487fc863f402d" /><Relationship Type="http://schemas.openxmlformats.org/officeDocument/2006/relationships/chart" Target="/ppt/slides/charts/chart22.xml" Id="R5293a47e76be4ba8" /><Relationship Type="http://schemas.openxmlformats.org/officeDocument/2006/relationships/chart" Target="/ppt/slides/charts/chart23.xml" Id="Rb2e0278615b64961" /><Relationship Type="http://schemas.openxmlformats.org/officeDocument/2006/relationships/chart" Target="/ppt/slides/charts/chart24.xml" Id="R20c48a1d80404f6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69b573f66c4654" /><Relationship Type="http://schemas.openxmlformats.org/officeDocument/2006/relationships/chart" Target="/ppt/slides/charts/chart25.xml" Id="Rb89dfb4ac6ea4380" /><Relationship Type="http://schemas.openxmlformats.org/officeDocument/2006/relationships/chart" Target="/ppt/slides/charts/chart26.xml" Id="Ra4156011caea4077" /><Relationship Type="http://schemas.openxmlformats.org/officeDocument/2006/relationships/chart" Target="/ppt/slides/charts/chart27.xml" Id="R6fe062d44c914f9d" /><Relationship Type="http://schemas.openxmlformats.org/officeDocument/2006/relationships/chart" Target="/ppt/slides/charts/chart28.xml" Id="Rfbf60040abed445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2ffdd41d4443d6" /><Relationship Type="http://schemas.openxmlformats.org/officeDocument/2006/relationships/chart" Target="/ppt/slides/charts/chart29.xml" Id="R82d0ca72bf774745" /><Relationship Type="http://schemas.openxmlformats.org/officeDocument/2006/relationships/chart" Target="/ppt/slides/charts/chart30.xml" Id="R01550658ac2f4358" /><Relationship Type="http://schemas.openxmlformats.org/officeDocument/2006/relationships/chart" Target="/ppt/slides/charts/chart31.xml" Id="R5f74c577bed24494" /><Relationship Type="http://schemas.openxmlformats.org/officeDocument/2006/relationships/chart" Target="/ppt/slides/charts/chart32.xml" Id="Rcb320bf9ca054e4c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 + 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secondaryaxis=3 (Growth on right)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secondaryaxis=2,3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with grid + tick fonts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 + area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area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labelfont styled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both axes min/max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Sales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chart-axis Set after add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Sales (USD)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>
                <a:alpha val="70000"/>
              </a:srgbClr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>
                <a:alpha val="70000"/>
              </a:srgbClr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 + area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lineChart>
      <c:area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FF6B6B"/>
            </a:solidFill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44546A"/>
            </a:solidFill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Renamed Sales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Renamed Growth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31750">
              <a:solidFill>
                <a:srgbClr val="2E75B6"/>
              </a:solidFill>
            </a:ln>
          </c:spPr>
          <c:marker>
            <c:symbol val="circle"/>
            <c:size val="8"/>
          </c:marke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 + line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combosplit=2 (2 columns + 1 line)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combosplit=1 (1 column + 2 lines)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combosplit=2 (2 lines + 1 column)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lineChart>
      <c:barChart>
        <c:barDir val="col"/>
        <c:grouping val="clustered"/>
        <c:varyColors val="0"/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 + column + line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areaChart>
      <c:barChart>
        <c:barDir val="col"/>
        <c:grouping val="clustered"/>
        <c:varyColors val="0"/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combotypes — column+line / column+area / line+area / bar+line</a:t>
            </a:r>
          </a:p>
        </p:txBody>
      </p:sp>
      <p:graphicFrame>
        <p:nvGraphicFramePr>
          <p:cNvPr id="10001" name="column + 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b00a280a0bd4a3e"/>
          </a:graphicData>
        </a:graphic>
      </p:graphicFrame>
      <p:graphicFrame>
        <p:nvGraphicFramePr>
          <p:cNvPr id="10002" name="column + area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c749ba5678641a1"/>
          </a:graphicData>
        </a:graphic>
      </p:graphicFrame>
      <p:graphicFrame>
        <p:nvGraphicFramePr>
          <p:cNvPr id="10003" name="line + area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6f26f9dd46f49e3"/>
          </a:graphicData>
        </a:graphic>
      </p:graphicFrame>
      <p:graphicFrame>
        <p:nvGraphicFramePr>
          <p:cNvPr id="10004" name="bar +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095cf41900b4928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combosplit — first N series use primary type</a:t>
            </a:r>
          </a:p>
        </p:txBody>
      </p:sp>
      <p:graphicFrame>
        <p:nvGraphicFramePr>
          <p:cNvPr id="10006" name="combosplit=2 (2 columns + 1 line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8c1e925fbad4763"/>
          </a:graphicData>
        </a:graphic>
      </p:graphicFrame>
      <p:graphicFrame>
        <p:nvGraphicFramePr>
          <p:cNvPr id="10007" name="combosplit=1 (1 column + 2 lines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8e3e437a9ac4bd4"/>
          </a:graphicData>
        </a:graphic>
      </p:graphicFrame>
      <p:graphicFrame>
        <p:nvGraphicFramePr>
          <p:cNvPr id="10008" name="combosplit=2 (2 lines + 1 column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86554be9a14793"/>
          </a:graphicData>
        </a:graphic>
      </p:graphicFrame>
      <p:graphicFrame>
        <p:nvGraphicFramePr>
          <p:cNvPr id="10009" name="area + column +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f4b032af53480f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secondaryaxis — line on secondary value axis</a:t>
            </a:r>
          </a:p>
        </p:txBody>
      </p:sp>
      <p:graphicFrame>
        <p:nvGraphicFramePr>
          <p:cNvPr id="10011" name="secondaryaxis=2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be250935a4646e9"/>
          </a:graphicData>
        </a:graphic>
      </p:graphicFrame>
      <p:graphicFrame>
        <p:nvGraphicFramePr>
          <p:cNvPr id="10012" name="secondaryaxis=3 (Growth on right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5d2969fb874e91"/>
          </a:graphicData>
        </a:graphic>
      </p:graphicFrame>
      <p:graphicFrame>
        <p:nvGraphicFramePr>
          <p:cNvPr id="10013" name="secondaryaxis=2,3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7444cb3f2384bd0"/>
          </a:graphicData>
        </a:graphic>
      </p:graphicFrame>
      <p:graphicFrame>
        <p:nvGraphicFramePr>
          <p:cNvPr id="10014" name="with grid + tick fo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9f22c0ec684785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7094a5574304636"/>
          </a:graphicData>
        </a:graphic>
      </p:graphicFrame>
      <p:graphicFrame>
        <p:nvGraphicFramePr>
          <p:cNvPr id="1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5a503310b3441f"/>
          </a:graphicData>
        </a:graphic>
      </p:graphicFrame>
      <p:graphicFrame>
        <p:nvGraphicFramePr>
          <p:cNvPr id="1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afaae250d144acd"/>
          </a:graphicData>
        </a:graphic>
      </p:graphicFrame>
      <p:graphicFrame>
        <p:nvGraphicFramePr>
          <p:cNvPr id="1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0956ad19a094418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combo charts skip labelPos (chart-type conditional)</a:t>
            </a:r>
          </a:p>
        </p:txBody>
      </p:sp>
      <p:graphicFrame>
        <p:nvGraphicFramePr>
          <p:cNvPr id="10021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c25578689a474d"/>
          </a:graphicData>
        </a:graphic>
      </p:graphicFrame>
      <p:graphicFrame>
        <p:nvGraphicFramePr>
          <p:cNvPr id="1002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1cbd875f49b4013"/>
          </a:graphicData>
        </a:graphic>
      </p:graphicFrame>
      <p:graphicFrame>
        <p:nvGraphicFramePr>
          <p:cNvPr id="10023" name="dataLabel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5ea97dddfc54e38"/>
          </a:graphicData>
        </a:graphic>
      </p:graphicFrame>
      <p:graphicFrame>
        <p:nvGraphicFramePr>
          <p:cNvPr id="10024" name="labelfont style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2091873bca4c0a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 on primary, secondary, gridlines, axisnumfmt</a:t>
            </a:r>
          </a:p>
        </p:txBody>
      </p:sp>
      <p:graphicFrame>
        <p:nvGraphicFramePr>
          <p:cNvPr id="10026" name="both axes min/ma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34487fc863f402d"/>
          </a:graphicData>
        </a:graphic>
      </p:graphicFrame>
      <p:graphicFrame>
        <p:nvGraphicFramePr>
          <p:cNvPr id="1002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293a47e76be4ba8"/>
          </a:graphicData>
        </a:graphic>
      </p:graphicFrame>
      <p:graphicFrame>
        <p:nvGraphicFramePr>
          <p:cNvPr id="1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2e0278615b64961"/>
          </a:graphicData>
        </a:graphic>
      </p:graphicFrame>
      <p:graphicFrame>
        <p:nvGraphicFramePr>
          <p:cNvPr id="10029" name="chart-axis Set after ad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c48a1d80404f64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</a:t>
            </a:r>
          </a:p>
        </p:txBody>
      </p:sp>
      <p:graphicFrame>
        <p:nvGraphicFramePr>
          <p:cNvPr id="1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89dfb4ac6ea4380"/>
          </a:graphicData>
        </a:graphic>
      </p:graphicFrame>
      <p:graphicFrame>
        <p:nvGraphicFramePr>
          <p:cNvPr id="1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156011caea4077"/>
          </a:graphicData>
        </a:graphic>
      </p:graphicFrame>
      <p:graphicFrame>
        <p:nvGraphicFramePr>
          <p:cNvPr id="1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fe062d44c914f9d"/>
          </a:graphicData>
        </a:graphic>
      </p:graphicFrame>
      <p:graphicFrame>
        <p:nvGraphicFramePr>
          <p:cNvPr id="1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f60040abed4456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d0ca72bf774745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1550658ac2f4358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f74c577bed24494"/>
          </a:graphicData>
        </a:graphic>
      </p:graphicFrame>
      <p:graphicFrame>
        <p:nvGraphicFramePr>
          <p:cNvPr id="10039" name="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320bf9ca054e4c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2026-05-18T08:28:25Z</dcterms:created>
  <cp:lastModifiedBy>OfficeCLI</cp:lastModifiedBy>
  <dcterms:modified xsi:type="dcterms:W3CDTF">2026-05-18T08:28:25Z</dcterms:modified>
</cp:coreProperties>
</file>