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789b44bb9ae488a" /><Relationship Type="http://schemas.openxmlformats.org/package/2006/relationships/metadata/core-properties" Target="/docProps/core.xml" Id="Rc6a9395f6e1f456a" /><Relationship Type="http://schemas.openxmlformats.org/officeDocument/2006/relationships/extended-properties" Target="/docProps/app.xml" Id="Readc4144650f442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5d95b1e81724f72"/>
    <p:sldId id="257" r:id="R6c11001ff2a84cdc"/>
    <p:sldId id="258" r:id="R1c769ee78d964db1"/>
    <p:sldId id="259" r:id="Ra18f7ae0b35f4f79"/>
    <p:sldId id="260" r:id="Raf324605477748a3"/>
    <p:sldId id="261" r:id="R75c12b2be43d4b46"/>
    <p:sldId id="262" r:id="R1215c00c7e8b4e5d"/>
    <p:sldId id="263" r:id="R8e644f06ff5c4f58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5d95b1e81724f72" /><Relationship Type="http://schemas.openxmlformats.org/officeDocument/2006/relationships/slide" Target="/ppt/slides/slide2.xml" Id="R6c11001ff2a84cdc" /><Relationship Type="http://schemas.openxmlformats.org/officeDocument/2006/relationships/slide" Target="/ppt/slides/slide3.xml" Id="R1c769ee78d964db1" /><Relationship Type="http://schemas.openxmlformats.org/officeDocument/2006/relationships/slide" Target="/ppt/slides/slide4.xml" Id="Ra18f7ae0b35f4f79" /><Relationship Type="http://schemas.openxmlformats.org/officeDocument/2006/relationships/slide" Target="/ppt/slides/slide5.xml" Id="Raf324605477748a3" /><Relationship Type="http://schemas.openxmlformats.org/officeDocument/2006/relationships/slide" Target="/ppt/slides/slide6.xml" Id="R75c12b2be43d4b46" /><Relationship Type="http://schemas.openxmlformats.org/officeDocument/2006/relationships/slide" Target="/ppt/slides/slide7.xml" Id="R1215c00c7e8b4e5d" /><Relationship Type="http://schemas.openxmlformats.org/officeDocument/2006/relationships/slide" Target="/ppt/slides/slide8.xml" Id="R8e644f06ff5c4f58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9cea02d1bd7444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f4ee6f686ef4ec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564e0cc96245b5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bcd397d89844c6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c0b7d167f32427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c91d9a3e3c04a7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2ba72c38af4c8b" /><Relationship Type="http://schemas.openxmlformats.org/officeDocument/2006/relationships/chart" Target="/ppt/slides/charts/chart1.xml" Id="R165a0a765249490e" /><Relationship Type="http://schemas.openxmlformats.org/officeDocument/2006/relationships/chart" Target="/ppt/slides/charts/chart2.xml" Id="Rdf2879ab518e4dae" /><Relationship Type="http://schemas.openxmlformats.org/officeDocument/2006/relationships/chart" Target="/ppt/slides/charts/chart3.xml" Id="Re0605430c7f34a77" /><Relationship Type="http://schemas.openxmlformats.org/officeDocument/2006/relationships/chart" Target="/ppt/slides/charts/chart4.xml" Id="Rc8a9e02faf614c1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f8d9d21b57486c" /><Relationship Type="http://schemas.openxmlformats.org/officeDocument/2006/relationships/chart" Target="/ppt/slides/charts/chart5.xml" Id="Ra4afb6a13c0b4d05" /><Relationship Type="http://schemas.openxmlformats.org/officeDocument/2006/relationships/chart" Target="/ppt/slides/charts/chart6.xml" Id="Rb3769ae781cf4455" /><Relationship Type="http://schemas.openxmlformats.org/officeDocument/2006/relationships/chart" Target="/ppt/slides/charts/chart7.xml" Id="R2bda799c463e446d" /><Relationship Type="http://schemas.openxmlformats.org/officeDocument/2006/relationships/chart" Target="/ppt/slides/charts/chart8.xml" Id="Rd891a442ae6d4c1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23f405a9094fad" /><Relationship Type="http://schemas.openxmlformats.org/officeDocument/2006/relationships/chart" Target="/ppt/slides/charts/chart9.xml" Id="R6960ef3704b948ee" /><Relationship Type="http://schemas.openxmlformats.org/officeDocument/2006/relationships/chart" Target="/ppt/slides/charts/chart10.xml" Id="R6f72d9274a7749c0" /><Relationship Type="http://schemas.openxmlformats.org/officeDocument/2006/relationships/chart" Target="/ppt/slides/charts/chart11.xml" Id="Rdc3f095be655415f" /><Relationship Type="http://schemas.openxmlformats.org/officeDocument/2006/relationships/chart" Target="/ppt/slides/charts/chart12.xml" Id="R6aeff10b67fe428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1319c1f1874068" /><Relationship Type="http://schemas.openxmlformats.org/officeDocument/2006/relationships/chart" Target="/ppt/slides/charts/chart13.xml" Id="R460a6e57076c4128" /><Relationship Type="http://schemas.openxmlformats.org/officeDocument/2006/relationships/chart" Target="/ppt/slides/charts/chart14.xml" Id="Raf10a76e48474719" /><Relationship Type="http://schemas.openxmlformats.org/officeDocument/2006/relationships/chart" Target="/ppt/slides/charts/chart15.xml" Id="R53e7bfa0991a4917" /><Relationship Type="http://schemas.openxmlformats.org/officeDocument/2006/relationships/chart" Target="/ppt/slides/charts/chart16.xml" Id="R27141ad8c0ca4f1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4ce153da4146c2" /><Relationship Type="http://schemas.openxmlformats.org/officeDocument/2006/relationships/chart" Target="/ppt/slides/charts/chart17.xml" Id="R09f31dd5fca54bb8" /><Relationship Type="http://schemas.openxmlformats.org/officeDocument/2006/relationships/chart" Target="/ppt/slides/charts/chart18.xml" Id="Rda0db4bf635a4921" /><Relationship Type="http://schemas.openxmlformats.org/officeDocument/2006/relationships/chart" Target="/ppt/slides/charts/chart19.xml" Id="Ra97e69ea45ee4b54" /><Relationship Type="http://schemas.openxmlformats.org/officeDocument/2006/relationships/chart" Target="/ppt/slides/charts/chart20.xml" Id="Rfb88dc726d9942e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6a2f5b53424dca" /><Relationship Type="http://schemas.openxmlformats.org/officeDocument/2006/relationships/chart" Target="/ppt/slides/charts/chart21.xml" Id="R6c9d92c52cc14a2b" /><Relationship Type="http://schemas.openxmlformats.org/officeDocument/2006/relationships/chart" Target="/ppt/slides/charts/chart22.xml" Id="R2ddbad1de13b4f98" /><Relationship Type="http://schemas.openxmlformats.org/officeDocument/2006/relationships/chart" Target="/ppt/slides/charts/chart23.xml" Id="Rd10a0e4a4bc948c5" /><Relationship Type="http://schemas.openxmlformats.org/officeDocument/2006/relationships/chart" Target="/ppt/slides/charts/chart24.xml" Id="R4c465aa97ff644a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e56c1ac0df4f37" /><Relationship Type="http://schemas.openxmlformats.org/officeDocument/2006/relationships/chart" Target="/ppt/slides/charts/chart25.xml" Id="R86a6d41ded5e4486" /><Relationship Type="http://schemas.openxmlformats.org/officeDocument/2006/relationships/chart" Target="/ppt/slides/charts/chart26.xml" Id="R7d63e6a9346d4e18" /><Relationship Type="http://schemas.openxmlformats.org/officeDocument/2006/relationships/chart" Target="/ppt/slides/charts/chart27.xml" Id="R8643c43180c74e7c" /><Relationship Type="http://schemas.openxmlformats.org/officeDocument/2006/relationships/chart" Target="/ppt/slides/charts/chart28.xml" Id="Ra57c4e0a3d074ca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fb8e6bada644b1" /><Relationship Type="http://schemas.openxmlformats.org/officeDocument/2006/relationships/chart" Target="/ppt/slides/charts/chart29.xml" Id="R6ee052bc1ae64c69" /><Relationship Type="http://schemas.openxmlformats.org/officeDocument/2006/relationships/chart" Target="/ppt/slides/charts/chart30.xml" Id="Re247ac87974d4de8" /><Relationship Type="http://schemas.openxmlformats.org/officeDocument/2006/relationships/chart" Target="/ppt/slides/charts/chart31.xml" Id="R0804d9db3db44d83" /><Relationship Type="http://schemas.openxmlformats.org/officeDocument/2006/relationships/chart" Target="/ppt/slides/charts/chart32.xml" Id="R4e626961e206460b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 @ insideEnd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FFFFFF"/>
                  </a:solidFill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FFFFFF"/>
                  </a:solidFill>
                </a:defRPr>
              </a:pPr>
            </a:p>
          </c:txPr>
          <c:dLblPos val="ctr"/>
          <c:showLegendKey val="0"/>
          <c:showVal val="1"/>
          <c:showCatName val="0"/>
          <c:showSerName val="0"/>
          <c:showPercent val="0"/>
        </c:dLbls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 min/max + titles + numfmt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Revenue (USD)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  <c:minorUnit val="10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 + ticks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 (line on right)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axId val="1"/>
        <c:axId val="2"/>
      </c:lineChart>
      <c:line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 + transparency=30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70</c:v>
              </c:pt>
              <c:pt idx="2">
                <c:v>100</c:v>
              </c:pt>
              <c:pt idx="3">
                <c:v>130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stackedColumn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invertifneg + colorrule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Net</c:v>
          </c:tx>
          <c:spPr>
            <a:solidFill xmlns:a="http://schemas.openxmlformats.org/drawingml/2006/main">
              <a:srgbClr val="4472C4"/>
            </a:solidFill>
          </c:spPr>
          <c:invertIfNegative val="1"/>
          <c:dPt>
            <c:idx val="0"/>
            <c:spPr>
              <a:solidFill xmlns:a="http://schemas.openxmlformats.org/drawingml/2006/main">
                <a:srgbClr val="00AA00"/>
              </a:solidFill>
            </c:spPr>
          </c:dPt>
          <c:dPt>
            <c:idx val="1"/>
            <c:spPr>
              <a:solidFill xmlns:a="http://schemas.openxmlformats.org/drawingml/2006/main">
                <a:srgbClr val="FF0000"/>
              </a:solidFill>
            </c:spPr>
          </c:dPt>
          <c:dPt>
            <c:idx val="2"/>
            <c:spPr>
              <a:solidFill xmlns:a="http://schemas.openxmlformats.org/drawingml/2006/main">
                <a:srgbClr val="00AA00"/>
              </a:solidFill>
            </c:spPr>
          </c:dPt>
          <c:dPt>
            <c:idx val="3"/>
            <c:spPr>
              <a:solidFill xmlns:a="http://schemas.openxmlformats.org/drawingml/2006/main">
                <a:srgbClr val="FF0000"/>
              </a:solidFill>
            </c:spPr>
          </c:dPt>
          <c:dPt>
            <c:idx val="4"/>
            <c:spPr>
              <a:solidFill xmlns:a="http://schemas.openxmlformats.org/drawingml/2006/main">
                <a:srgbClr val="00AA00"/>
              </a:solidFill>
            </c:spPr>
          </c:dPt>
          <c:cat>
            <c:strLit>
              <c:ptCount val="5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  <c:pt idx="4">
                <c:v>Q5</c:v>
              </c:pt>
            </c:strLit>
          </c:cat>
          <c:val>
            <c:numLit>
              <c:formatCode>General</c:formatCode>
              <c:ptCount val="5"/>
              <c:pt idx="0">
                <c:v>60</c:v>
              </c:pt>
              <c:pt idx="1">
                <c:v>-30</c:v>
              </c:pt>
              <c:pt idx="2">
                <c:v>40</c:v>
              </c:pt>
              <c:pt idx="3">
                <c:v>-50</c:v>
              </c:pt>
              <c:pt idx="4">
                <c:v>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gapwidth=50 + overlap=20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50"/>
        <c:overlap val="2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referenceline=100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4"/>
              <c:pt idx="0">
                <c:v>100</c:v>
              </c:pt>
              <c:pt idx="1">
                <c:v>100</c:v>
              </c:pt>
              <c:pt idx="2">
                <c:v>100</c:v>
              </c:pt>
              <c:pt idx="3">
                <c:v>100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errbars=percentage:10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fixedVal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 + trendline=linear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linear"/>
          </c:trendline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plotFill=none, gridlines=none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varyColors=true (single series)</a:t>
            </a:r>
          </a:p>
        </c:rich>
      </c:tx>
      <c:overlay val="0"/>
    </c:title>
    <c:plotArea>
      <c:layout/>
      <c:barChart>
        <c:barDir val="col"/>
        <c:grouping val="clustered"/>
        <c:varyColors val="1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percentStackedColumn</a:t>
            </a:r>
          </a:p>
        </c:rich>
      </c:tx>
      <c:overlay val="0"/>
    </c:title>
    <c:plotArea>
      <c:layout/>
      <c:barChart>
        <c:barDir val="col"/>
        <c:grouping val="percent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1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Add + chart-series Set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Renamed Alpha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Product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ser>
          <c:idx val="2"/>
          <c:order val="2"/>
          <c:tx>
            <c:v>Product C</c:v>
          </c:tx>
          <c:spPr>
            <a:solidFill xmlns:a="http://schemas.openxmlformats.org/drawingml/2006/main">
              <a:srgbClr val="70AD47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65</c:v>
              </c:pt>
              <c:pt idx="2">
                <c:v>90</c:v>
              </c:pt>
              <c:pt idx="3">
                <c:v>120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column3d (view3d=15,20,30)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legend=topRight overlay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Column variants — column / stackedColumn / percentStackedColumn / column3d</a:t>
            </a:r>
          </a:p>
        </p:txBody>
      </p:sp>
      <p:graphicFrame>
        <p:nvGraphicFramePr>
          <p:cNvPr id="10001" name="column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5a0a765249490e"/>
          </a:graphicData>
        </a:graphic>
      </p:graphicFrame>
      <p:graphicFrame>
        <p:nvGraphicFramePr>
          <p:cNvPr id="10002" name="stackedColumn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2879ab518e4dae"/>
          </a:graphicData>
        </a:graphic>
      </p:graphicFrame>
      <p:graphicFrame>
        <p:nvGraphicFramePr>
          <p:cNvPr id="10003" name="percentStackedColumn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0605430c7f34a77"/>
          </a:graphicData>
        </a:graphic>
      </p:graphicFrame>
      <p:graphicFrame>
        <p:nvGraphicFramePr>
          <p:cNvPr id="10004" name="column3d (view3d=15,20,30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8a9e02faf614c1f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 — title.font/size/color/bold, legend positions, legendFont</a:t>
            </a:r>
          </a:p>
        </p:txBody>
      </p:sp>
      <p:graphicFrame>
        <p:nvGraphicFramePr>
          <p:cNvPr id="1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afb6a13c0b4d05"/>
          </a:graphicData>
        </a:graphic>
      </p:graphicFrame>
      <p:graphicFrame>
        <p:nvGraphicFramePr>
          <p:cNvPr id="1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769ae781cf4455"/>
          </a:graphicData>
        </a:graphic>
      </p:graphicFrame>
      <p:graphicFrame>
        <p:nvGraphicFramePr>
          <p:cNvPr id="10008" name="legend=topRight overla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bda799c463e446d"/>
          </a:graphicData>
        </a:graphic>
      </p:graphicFrame>
      <p:graphicFrame>
        <p:nvGraphicFramePr>
          <p:cNvPr id="1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91a442ae6d4c10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(value/category/percent/none), labelPos, labelfont</a:t>
            </a:r>
          </a:p>
        </p:txBody>
      </p:sp>
      <p:graphicFrame>
        <p:nvGraphicFramePr>
          <p:cNvPr id="10011" name="value @ outsideEn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60ef3704b948ee"/>
          </a:graphicData>
        </a:graphic>
      </p:graphicFrame>
      <p:graphicFrame>
        <p:nvGraphicFramePr>
          <p:cNvPr id="10012" name="value,category @ insideEn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f72d9274a7749c0"/>
          </a:graphicData>
        </a:graphic>
      </p:graphicFrame>
      <p:graphicFrame>
        <p:nvGraphicFramePr>
          <p:cNvPr id="10013" name="stacked + center label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3f095be655415f"/>
          </a:graphicData>
        </a:graphic>
      </p:graphicFrame>
      <p:graphicFrame>
        <p:nvGraphicFramePr>
          <p:cNvPr id="1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eff10b67fe428b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fonts, gridlines, units, log, secondary</a:t>
            </a:r>
          </a:p>
        </p:txBody>
      </p:sp>
      <p:graphicFrame>
        <p:nvGraphicFramePr>
          <p:cNvPr id="10016" name="axis min/max + titles + numfm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0a6e57076c4128"/>
          </a:graphicData>
        </a:graphic>
      </p:graphicFrame>
      <p:graphicFrame>
        <p:nvGraphicFramePr>
          <p:cNvPr id="10017" name="gridlines + minor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f10a76e48474719"/>
          </a:graphicData>
        </a:graphic>
      </p:graphicFrame>
      <p:graphicFrame>
        <p:nvGraphicFramePr>
          <p:cNvPr id="10018" name="dispunits=thousand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3e7bfa0991a4917"/>
          </a:graphicData>
        </a:graphic>
      </p:graphicFrame>
      <p:graphicFrame>
        <p:nvGraphicFramePr>
          <p:cNvPr id="10019" name="secondaryaxis=2 (line on right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7141ad8c0ca4f15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shadow, invertifneg, colorrule</a:t>
            </a:r>
          </a:p>
        </p:txBody>
      </p:sp>
      <p:graphicFrame>
        <p:nvGraphicFramePr>
          <p:cNvPr id="1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9f31dd5fca54bb8"/>
          </a:graphicData>
        </a:graphic>
      </p:graphicFrame>
      <p:graphicFrame>
        <p:nvGraphicFramePr>
          <p:cNvPr id="1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0db4bf635a4921"/>
          </a:graphicData>
        </a:graphic>
      </p:graphicFrame>
      <p:graphicFrame>
        <p:nvGraphicFramePr>
          <p:cNvPr id="10023" name="per-series gradients + 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7e69ea45ee4b54"/>
          </a:graphicData>
        </a:graphic>
      </p:graphicFrame>
      <p:graphicFrame>
        <p:nvGraphicFramePr>
          <p:cNvPr id="10024" name="invertifneg + colorrul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88dc726d9942ec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Layout &amp; overlays — gapwidth, overlap, referenceline, errbars, trendline, dataTable</a:t>
            </a:r>
          </a:p>
        </p:txBody>
      </p:sp>
      <p:graphicFrame>
        <p:nvGraphicFramePr>
          <p:cNvPr id="10026" name="gapwidth=50 + overlap=2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c9d92c52cc14a2b"/>
          </a:graphicData>
        </a:graphic>
      </p:graphicFrame>
      <p:graphicFrame>
        <p:nvGraphicFramePr>
          <p:cNvPr id="10027" name="referenceline=1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ddbad1de13b4f98"/>
          </a:graphicData>
        </a:graphic>
      </p:graphicFrame>
      <p:graphicFrame>
        <p:nvGraphicFramePr>
          <p:cNvPr id="10028" name="errbars=percentage:1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10a0e4a4bc948c5"/>
          </a:graphicData>
        </a:graphic>
      </p:graphicFrame>
      <p:graphicFrame>
        <p:nvGraphicFramePr>
          <p:cNvPr id="10029" name="dataTable=true + trendline=linea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c465aa97ff644a3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borders, roundedcorners</a:t>
            </a:r>
          </a:p>
        </p:txBody>
      </p:sp>
      <p:graphicFrame>
        <p:nvGraphicFramePr>
          <p:cNvPr id="1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a6d41ded5e4486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d63e6a9346d4e18"/>
          </a:graphicData>
        </a:graphic>
      </p:graphicFrame>
      <p:graphicFrame>
        <p:nvGraphicFramePr>
          <p:cNvPr id="10033" name="plotFill=none, gridline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43c43180c74e7c"/>
          </a:graphicData>
        </a:graphic>
      </p:graphicFrame>
      <p:graphicFrame>
        <p:nvGraphicFramePr>
          <p:cNvPr id="10034" name="varyColors=true (single series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57c4e0a3d074ca3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— preset bundles + seriesN.* + chart-series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ee052bc1ae64c69"/>
          </a:graphicData>
        </a:graphic>
      </p:graphicFrame>
      <p:graphicFrame>
        <p:nvGraphicFramePr>
          <p:cNvPr id="10037" name="preset=corporat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247ac87974d4de8"/>
          </a:graphicData>
        </a:graphic>
      </p:graphicFrame>
      <p:graphicFrame>
        <p:nvGraphicFramePr>
          <p:cNvPr id="10038" name="preset=dark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804d9db3db44d83"/>
          </a:graphicData>
        </a:graphic>
      </p:graphicFrame>
      <p:graphicFrame>
        <p:nvGraphicFramePr>
          <p:cNvPr id="10039" name="seriesN.* Add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626961e206460b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2026-05-18T08:28:16Z</dcterms:created>
  <cp:lastModifiedBy>OfficeCLI</cp:lastModifiedBy>
  <dcterms:modified xsi:type="dcterms:W3CDTF">2026-05-18T08:28:16Z</dcterms:modified>
</cp:coreProperties>
</file>