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c7be721b7daa4e5a" /><Relationship Type="http://schemas.openxmlformats.org/package/2006/relationships/metadata/core-properties" Target="/docProps/core.xml" Id="R4111ab157860421f" /><Relationship Type="http://schemas.openxmlformats.org/officeDocument/2006/relationships/extended-properties" Target="/docProps/app.xml" Id="R3da1a3f9be30477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2e43be3f47a481f"/>
    <p:sldId id="257" r:id="R7b782f99205c470a"/>
    <p:sldId id="258" r:id="R1ccdfa40dcbe4503"/>
    <p:sldId id="259" r:id="Rf06a6a0af966488a"/>
    <p:sldId id="260" r:id="R4d98f6ff46fe478d"/>
    <p:sldId id="261" r:id="Rfad6036c673e4cb0"/>
    <p:sldId id="262" r:id="Rded0d6ef086041aa"/>
    <p:sldId id="263" r:id="Rd0fbb04cd5fa49a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2e43be3f47a481f" /><Relationship Type="http://schemas.openxmlformats.org/officeDocument/2006/relationships/slide" Target="/ppt/slides/slide2.xml" Id="R7b782f99205c470a" /><Relationship Type="http://schemas.openxmlformats.org/officeDocument/2006/relationships/slide" Target="/ppt/slides/slide3.xml" Id="R1ccdfa40dcbe4503" /><Relationship Type="http://schemas.openxmlformats.org/officeDocument/2006/relationships/slide" Target="/ppt/slides/slide4.xml" Id="Rf06a6a0af966488a" /><Relationship Type="http://schemas.openxmlformats.org/officeDocument/2006/relationships/slide" Target="/ppt/slides/slide5.xml" Id="R4d98f6ff46fe478d" /><Relationship Type="http://schemas.openxmlformats.org/officeDocument/2006/relationships/slide" Target="/ppt/slides/slide6.xml" Id="Rfad6036c673e4cb0" /><Relationship Type="http://schemas.openxmlformats.org/officeDocument/2006/relationships/slide" Target="/ppt/slides/slide7.xml" Id="Rded0d6ef086041aa" /><Relationship Type="http://schemas.openxmlformats.org/officeDocument/2006/relationships/slide" Target="/ppt/slides/slide8.xml" Id="Rd0fbb04cd5fa49a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4f8ad9e66274d8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ce7824511c495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11bbabb99a84f7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a61ced303d43f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c26b212bd5421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324cd8c73a54ea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0e703734cd488c" /><Relationship Type="http://schemas.openxmlformats.org/officeDocument/2006/relationships/chart" Target="/ppt/slides/charts/chart1.xml" Id="Rb95c6e1179f84c0b" /><Relationship Type="http://schemas.openxmlformats.org/officeDocument/2006/relationships/chart" Target="/ppt/slides/charts/chart2.xml" Id="R7fa054f5aa874981" /><Relationship Type="http://schemas.openxmlformats.org/officeDocument/2006/relationships/chart" Target="/ppt/slides/charts/chart3.xml" Id="R8521e85d7fb740a0" /><Relationship Type="http://schemas.openxmlformats.org/officeDocument/2006/relationships/chart" Target="/ppt/slides/charts/chart4.xml" Id="Rd8cce933bc6b48d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71e6c986224533" /><Relationship Type="http://schemas.openxmlformats.org/officeDocument/2006/relationships/chart" Target="/ppt/slides/charts/chart5.xml" Id="R638c8a0207024627" /><Relationship Type="http://schemas.openxmlformats.org/officeDocument/2006/relationships/chart" Target="/ppt/slides/charts/chart6.xml" Id="R4d5fdcec5f53487a" /><Relationship Type="http://schemas.openxmlformats.org/officeDocument/2006/relationships/chart" Target="/ppt/slides/charts/chart7.xml" Id="R9b373e3a92eb4ec2" /><Relationship Type="http://schemas.openxmlformats.org/officeDocument/2006/relationships/chart" Target="/ppt/slides/charts/chart8.xml" Id="Rdcc638fc3f4e4d8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e686b21c9b4ec4" /><Relationship Type="http://schemas.openxmlformats.org/officeDocument/2006/relationships/chart" Target="/ppt/slides/charts/chart9.xml" Id="Rf3acd3ba5cca483a" /><Relationship Type="http://schemas.openxmlformats.org/officeDocument/2006/relationships/chart" Target="/ppt/slides/charts/chart10.xml" Id="R5c7ba46ab9a34ec0" /><Relationship Type="http://schemas.openxmlformats.org/officeDocument/2006/relationships/chart" Target="/ppt/slides/charts/chart11.xml" Id="R9acf3ce0f7e340ac" /><Relationship Type="http://schemas.openxmlformats.org/officeDocument/2006/relationships/chart" Target="/ppt/slides/charts/chart12.xml" Id="R5e191c01aa894d1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05e3d2cc704d3b" /><Relationship Type="http://schemas.openxmlformats.org/officeDocument/2006/relationships/chart" Target="/ppt/slides/charts/chart13.xml" Id="R8714338e0d5e4e20" /><Relationship Type="http://schemas.openxmlformats.org/officeDocument/2006/relationships/chart" Target="/ppt/slides/charts/chart14.xml" Id="Re60ee7e67c7f4563" /><Relationship Type="http://schemas.openxmlformats.org/officeDocument/2006/relationships/chart" Target="/ppt/slides/charts/chart15.xml" Id="R82eb6ed22226455d" /><Relationship Type="http://schemas.openxmlformats.org/officeDocument/2006/relationships/chart" Target="/ppt/slides/charts/chart16.xml" Id="Rccda755b35d744e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b58fa684b44a60" /><Relationship Type="http://schemas.openxmlformats.org/officeDocument/2006/relationships/chart" Target="/ppt/slides/charts/chart17.xml" Id="Ra73e75d7ec7c4b6a" /><Relationship Type="http://schemas.openxmlformats.org/officeDocument/2006/relationships/chart" Target="/ppt/slides/charts/chart18.xml" Id="R585f921a9f624825" /><Relationship Type="http://schemas.openxmlformats.org/officeDocument/2006/relationships/chart" Target="/ppt/slides/charts/chart19.xml" Id="R464018b6f3934352" /><Relationship Type="http://schemas.openxmlformats.org/officeDocument/2006/relationships/chart" Target="/ppt/slides/charts/chart20.xml" Id="Rcbf466cd0ef2401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de14d7bf1f4b29" /><Relationship Type="http://schemas.openxmlformats.org/officeDocument/2006/relationships/chart" Target="/ppt/slides/charts/chart21.xml" Id="R5cd31cecdeab4ea6" /><Relationship Type="http://schemas.openxmlformats.org/officeDocument/2006/relationships/chart" Target="/ppt/slides/charts/chart22.xml" Id="R466b83b470fe463d" /><Relationship Type="http://schemas.openxmlformats.org/officeDocument/2006/relationships/chart" Target="/ppt/slides/charts/chart23.xml" Id="R8aa495050c954d2a" /><Relationship Type="http://schemas.openxmlformats.org/officeDocument/2006/relationships/chart" Target="/ppt/slides/charts/chart24.xml" Id="R566f56b4cb424d3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9065ad80ab4ac9" /><Relationship Type="http://schemas.openxmlformats.org/officeDocument/2006/relationships/chart" Target="/ppt/slides/charts/chart25.xml" Id="R714a8acc37034724" /><Relationship Type="http://schemas.openxmlformats.org/officeDocument/2006/relationships/chart" Target="/ppt/slides/charts/chart26.xml" Id="Rca3fbde5834b4971" /><Relationship Type="http://schemas.openxmlformats.org/officeDocument/2006/relationships/chart" Target="/ppt/slides/charts/chart27.xml" Id="R73d11d2f4e624354" /><Relationship Type="http://schemas.openxmlformats.org/officeDocument/2006/relationships/chart" Target="/ppt/slides/charts/chart28.xml" Id="R4236e3e7121a4b4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96075ece154ac1" /><Relationship Type="http://schemas.openxmlformats.org/officeDocument/2006/relationships/chart" Target="/ppt/slides/charts/chart29.xml" Id="R6c01c6115fa34fb8" /><Relationship Type="http://schemas.openxmlformats.org/officeDocument/2006/relationships/chart" Target="/ppt/slides/charts/chart30.xml" Id="Rf725b5bfcbe94cb7" /><Relationship Type="http://schemas.openxmlformats.org/officeDocument/2006/relationships/chart" Target="/ppt/slides/charts/chart31.xml" Id="R40b34e9a4b9843e4" /><Relationship Type="http://schemas.openxmlformats.org/officeDocument/2006/relationships/chart" Target="/ppt/slides/charts/chart32.xml" Id="R6575aa7160034d55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bubbleScale=50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5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shownegbubbles=true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howNegBubbles val="1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false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yVal>
          <c:bubbleSize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bubbleSize>
        </c:ser>
        <c:showNegBubbles val="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true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yVal>
          <c:bubbleSize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bubbleSize>
        </c:ser>
        <c:showNegBubbles val="1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labelPos=top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dLbls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bubbleScale=100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10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X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3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Y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10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dispunits=hundreds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500</c:v>
              </c:pt>
              <c:pt idx="1">
                <c:v>1200</c:v>
              </c:pt>
              <c:pt idx="2">
                <c:v>800</c:v>
              </c:pt>
              <c:pt idx="3">
                <c:v>1800</c:v>
              </c:pt>
              <c:pt idx="4">
                <c:v>2200</c:v>
              </c:pt>
              <c:pt idx="5">
                <c:v>900</c:v>
              </c:pt>
            </c:numLit>
          </c:yVal>
          <c:bubbleSize>
            <c:numLit>
              <c:ptCount val="6"/>
              <c:pt idx="0">
                <c:v>500</c:v>
              </c:pt>
              <c:pt idx="1">
                <c:v>1200</c:v>
              </c:pt>
              <c:pt idx="2">
                <c:v>800</c:v>
              </c:pt>
              <c:pt idx="3">
                <c:v>1800</c:v>
              </c:pt>
              <c:pt idx="4">
                <c:v>2200</c:v>
              </c:pt>
              <c:pt idx="5">
                <c:v>900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hundreds"/>
          <c:dispUnitsLbl/>
        </c:dispUnits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>
                <a:alpha val="70000"/>
              </a:srgbClr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>
                <a:alpha val="70000"/>
              </a:srgbClr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bubbleScale=150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15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Renamed A</c:v>
          </c:tx>
          <c:spPr>
            <a:solidFill xmlns:a="http://schemas.openxmlformats.org/drawingml/2006/main">
              <a:srgbClr val="C00000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Renamed B</c:v>
          </c:tx>
          <c:spPr>
            <a:solidFill xmlns:a="http://schemas.openxmlformats.org/drawingml/2006/main">
              <a:srgbClr val="2E75B6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bubbleScale=200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20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sizerepresents=area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sizeRepresents val="area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sizerepresents=width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sizeRepresents val="w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sizeRepresents val="area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width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sizeRepresents val="w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shownegbubbles=false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howNegBubbles val="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bubbleScale — 50 / 100 / 150 / 200 (% of default)</a:t>
            </a:r>
          </a:p>
        </p:txBody>
      </p:sp>
      <p:graphicFrame>
        <p:nvGraphicFramePr>
          <p:cNvPr id="10001" name="bubbleScale=5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95c6e1179f84c0b"/>
          </a:graphicData>
        </a:graphic>
      </p:graphicFrame>
      <p:graphicFrame>
        <p:nvGraphicFramePr>
          <p:cNvPr id="10002" name="bubbleScale=1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fa054f5aa874981"/>
          </a:graphicData>
        </a:graphic>
      </p:graphicFrame>
      <p:graphicFrame>
        <p:nvGraphicFramePr>
          <p:cNvPr id="10003" name="bubbleScale=15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521e85d7fb740a0"/>
          </a:graphicData>
        </a:graphic>
      </p:graphicFrame>
      <p:graphicFrame>
        <p:nvGraphicFramePr>
          <p:cNvPr id="10004" name="bubbleScale=2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cce933bc6b48d1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sizerepresents — area vs width</a:t>
            </a:r>
          </a:p>
        </p:txBody>
      </p:sp>
      <p:graphicFrame>
        <p:nvGraphicFramePr>
          <p:cNvPr id="10006" name="sizerepresents=area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38c8a0207024627"/>
          </a:graphicData>
        </a:graphic>
      </p:graphicFrame>
      <p:graphicFrame>
        <p:nvGraphicFramePr>
          <p:cNvPr id="10007" name="sizerepresents=width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5fdcec5f53487a"/>
          </a:graphicData>
        </a:graphic>
      </p:graphicFrame>
      <p:graphicFrame>
        <p:nvGraphicFramePr>
          <p:cNvPr id="10008" name="area + 2 serie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373e3a92eb4ec2"/>
          </a:graphicData>
        </a:graphic>
      </p:graphicFrame>
      <p:graphicFrame>
        <p:nvGraphicFramePr>
          <p:cNvPr id="10009" name="width + 2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c638fc3f4e4d8e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shownegbubbles — false vs true</a:t>
            </a:r>
          </a:p>
        </p:txBody>
      </p:sp>
      <p:graphicFrame>
        <p:nvGraphicFramePr>
          <p:cNvPr id="10011" name="shownegbubbles=fals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3acd3ba5cca483a"/>
          </a:graphicData>
        </a:graphic>
      </p:graphicFrame>
      <p:graphicFrame>
        <p:nvGraphicFramePr>
          <p:cNvPr id="10012" name="shownegbubble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7ba46ab9a34ec0"/>
          </a:graphicData>
        </a:graphic>
      </p:graphicFrame>
      <p:graphicFrame>
        <p:nvGraphicFramePr>
          <p:cNvPr id="10013" name="false + 2 serie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acf3ce0f7e340ac"/>
          </a:graphicData>
        </a:graphic>
      </p:graphicFrame>
      <p:graphicFrame>
        <p:nvGraphicFramePr>
          <p:cNvPr id="10014" name="true + 2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e191c01aa894d1a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714338e0d5e4e20"/>
          </a:graphicData>
        </a:graphic>
      </p:graphicFrame>
      <p:graphicFrame>
        <p:nvGraphicFramePr>
          <p:cNvPr id="1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60ee7e67c7f4563"/>
          </a:graphicData>
        </a:graphic>
      </p:graphicFrame>
      <p:graphicFrame>
        <p:nvGraphicFramePr>
          <p:cNvPr id="1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eb6ed22226455d"/>
          </a:graphicData>
        </a:graphic>
      </p:graphicFrame>
      <p:graphicFrame>
        <p:nvGraphicFramePr>
          <p:cNvPr id="1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cda755b35d744e8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21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73e75d7ec7c4b6a"/>
          </a:graphicData>
        </a:graphic>
      </p:graphicFrame>
      <p:graphicFrame>
        <p:nvGraphicFramePr>
          <p:cNvPr id="1002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85f921a9f624825"/>
          </a:graphicData>
        </a:graphic>
      </p:graphicFrame>
      <p:graphicFrame>
        <p:nvGraphicFramePr>
          <p:cNvPr id="10023" name="labelPos=top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4018b6f3934352"/>
          </a:graphicData>
        </a:graphic>
      </p:graphicFrame>
      <p:graphicFrame>
        <p:nvGraphicFramePr>
          <p:cNvPr id="1002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f466cd0ef24014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</a:t>
            </a:r>
          </a:p>
        </p:txBody>
      </p:sp>
      <p:graphicFrame>
        <p:nvGraphicFramePr>
          <p:cNvPr id="1002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d31cecdeab4ea6"/>
          </a:graphicData>
        </a:graphic>
      </p:graphicFrame>
      <p:graphicFrame>
        <p:nvGraphicFramePr>
          <p:cNvPr id="1002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6b83b470fe463d"/>
          </a:graphicData>
        </a:graphic>
      </p:graphicFrame>
      <p:graphicFrame>
        <p:nvGraphicFramePr>
          <p:cNvPr id="1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a495050c954d2a"/>
          </a:graphicData>
        </a:graphic>
      </p:graphicFrame>
      <p:graphicFrame>
        <p:nvGraphicFramePr>
          <p:cNvPr id="10029" name="dispunits=hundre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66f56b4cb424d3d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14a8acc37034724"/>
          </a:graphicData>
        </a:graphic>
      </p:graphicFrame>
      <p:graphicFrame>
        <p:nvGraphicFramePr>
          <p:cNvPr id="1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a3fbde5834b4971"/>
          </a:graphicData>
        </a:graphic>
      </p:graphicFrame>
      <p:graphicFrame>
        <p:nvGraphicFramePr>
          <p:cNvPr id="1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3d11d2f4e624354"/>
          </a:graphicData>
        </a:graphic>
      </p:graphicFrame>
      <p:graphicFrame>
        <p:nvGraphicFramePr>
          <p:cNvPr id="1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236e3e7121a4b44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c01c6115fa34fb8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725b5bfcbe94cb7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0b34e9a4b9843e4"/>
          </a:graphicData>
        </a:graphic>
      </p:graphicFrame>
      <p:graphicFrame>
        <p:nvGraphicFramePr>
          <p:cNvPr id="1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575aa7160034d55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2026-05-18T08:28:06Z</dcterms:created>
  <cp:lastModifiedBy>OfficeCLI</cp:lastModifiedBy>
  <dcterms:modified xsi:type="dcterms:W3CDTF">2026-05-18T08:28:06Z</dcterms:modified>
</cp:coreProperties>
</file>