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ac698417b834b2f" /><Relationship Type="http://schemas.openxmlformats.org/package/2006/relationships/metadata/core-properties" Target="/docProps/core.xml" Id="R40ac655669b34dd2" /><Relationship Type="http://schemas.openxmlformats.org/officeDocument/2006/relationships/extended-properties" Target="/docProps/app.xml" Id="Rf27f5748f3ce46f9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8acf767bd5e64e3d"/>
    <p:sldId id="257" r:id="R467b495e83f04945"/>
    <p:sldId id="258" r:id="Rd31022a470974fed"/>
    <p:sldId id="259" r:id="R43ceedb5e33046e9"/>
    <p:sldId id="260" r:id="Ree6740b67c3945b0"/>
    <p:sldId id="261" r:id="R3a7a459a39014ad0"/>
    <p:sldId id="262" r:id="Rc96cb26d3def465f"/>
    <p:sldId id="263" r:id="Ra336c60197644b9d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8acf767bd5e64e3d" /><Relationship Type="http://schemas.openxmlformats.org/officeDocument/2006/relationships/slide" Target="/ppt/slides/slide2.xml" Id="R467b495e83f04945" /><Relationship Type="http://schemas.openxmlformats.org/officeDocument/2006/relationships/slide" Target="/ppt/slides/slide3.xml" Id="Rd31022a470974fed" /><Relationship Type="http://schemas.openxmlformats.org/officeDocument/2006/relationships/slide" Target="/ppt/slides/slide4.xml" Id="R43ceedb5e33046e9" /><Relationship Type="http://schemas.openxmlformats.org/officeDocument/2006/relationships/slide" Target="/ppt/slides/slide5.xml" Id="Ree6740b67c3945b0" /><Relationship Type="http://schemas.openxmlformats.org/officeDocument/2006/relationships/slide" Target="/ppt/slides/slide6.xml" Id="R3a7a459a39014ad0" /><Relationship Type="http://schemas.openxmlformats.org/officeDocument/2006/relationships/slide" Target="/ppt/slides/slide7.xml" Id="Rc96cb26d3def465f" /><Relationship Type="http://schemas.openxmlformats.org/officeDocument/2006/relationships/slide" Target="/ppt/slides/slide8.xml" Id="Ra336c60197644b9d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f778b52647f4ed5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0d0a6e176964e04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1251b08b7a14b3f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0c032bf2d324488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8b53a0dabf84bd9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49a232f9f41f4e9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3371ee88d2407a" /><Relationship Type="http://schemas.openxmlformats.org/officeDocument/2006/relationships/chart" Target="/ppt/slides/charts/chart1.xml" Id="R7dfd6d9c1f8b4359" /><Relationship Type="http://schemas.openxmlformats.org/officeDocument/2006/relationships/chart" Target="/ppt/slides/charts/chart2.xml" Id="Re32b24845ff3495d" /><Relationship Type="http://schemas.openxmlformats.org/officeDocument/2006/relationships/chart" Target="/ppt/slides/charts/chart3.xml" Id="Rb4fa36d31a3a423f" /><Relationship Type="http://schemas.openxmlformats.org/officeDocument/2006/relationships/chart" Target="/ppt/slides/charts/chart4.xml" Id="R229fb2874d74456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59ebe97e3c472c" /><Relationship Type="http://schemas.openxmlformats.org/officeDocument/2006/relationships/chart" Target="/ppt/slides/charts/chart5.xml" Id="R404a29bf666e4ab6" /><Relationship Type="http://schemas.openxmlformats.org/officeDocument/2006/relationships/chart" Target="/ppt/slides/charts/chart6.xml" Id="R109ad0f1c2864794" /><Relationship Type="http://schemas.openxmlformats.org/officeDocument/2006/relationships/chart" Target="/ppt/slides/charts/chart7.xml" Id="R50be52f6d3384880" /><Relationship Type="http://schemas.openxmlformats.org/officeDocument/2006/relationships/chart" Target="/ppt/slides/charts/chart8.xml" Id="R79424000ea0f427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15678b7a7c4be8" /><Relationship Type="http://schemas.openxmlformats.org/officeDocument/2006/relationships/chart" Target="/ppt/slides/charts/chart9.xml" Id="Ra644117e75bd4def" /><Relationship Type="http://schemas.openxmlformats.org/officeDocument/2006/relationships/chart" Target="/ppt/slides/charts/chart10.xml" Id="R26238da29a3e4cd1" /><Relationship Type="http://schemas.openxmlformats.org/officeDocument/2006/relationships/chart" Target="/ppt/slides/charts/chart11.xml" Id="R19cba75ac2464c90" /><Relationship Type="http://schemas.openxmlformats.org/officeDocument/2006/relationships/chart" Target="/ppt/slides/charts/chart12.xml" Id="R928aab4e2c04454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362379353dd44d8" /><Relationship Type="http://schemas.openxmlformats.org/officeDocument/2006/relationships/chart" Target="/ppt/slides/charts/chart13.xml" Id="R3b477bdc61514e3e" /><Relationship Type="http://schemas.openxmlformats.org/officeDocument/2006/relationships/chart" Target="/ppt/slides/charts/chart14.xml" Id="Rbf872482176345a7" /><Relationship Type="http://schemas.openxmlformats.org/officeDocument/2006/relationships/chart" Target="/ppt/slides/charts/chart15.xml" Id="R4bcf28470d564b10" /><Relationship Type="http://schemas.openxmlformats.org/officeDocument/2006/relationships/chart" Target="/ppt/slides/charts/chart16.xml" Id="R9464e90d6a2749c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ec63777e3342f0" /><Relationship Type="http://schemas.openxmlformats.org/officeDocument/2006/relationships/chart" Target="/ppt/slides/charts/chart17.xml" Id="Rec5ee8aae5b4409a" /><Relationship Type="http://schemas.openxmlformats.org/officeDocument/2006/relationships/chart" Target="/ppt/slides/charts/chart18.xml" Id="R4bbee28fd5964ef1" /><Relationship Type="http://schemas.openxmlformats.org/officeDocument/2006/relationships/chart" Target="/ppt/slides/charts/chart19.xml" Id="R03e1e90768c841b8" /><Relationship Type="http://schemas.openxmlformats.org/officeDocument/2006/relationships/chart" Target="/ppt/slides/charts/chart20.xml" Id="R566d7f317af74fa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1bff2844bb4e5b" /><Relationship Type="http://schemas.openxmlformats.org/officeDocument/2006/relationships/chart" Target="/ppt/slides/charts/chart21.xml" Id="R4918a8237f7445dd" /><Relationship Type="http://schemas.openxmlformats.org/officeDocument/2006/relationships/chart" Target="/ppt/slides/charts/chart22.xml" Id="R808ce1be290c482f" /><Relationship Type="http://schemas.openxmlformats.org/officeDocument/2006/relationships/chart" Target="/ppt/slides/charts/chart23.xml" Id="Rfcb3e14976c041bc" /><Relationship Type="http://schemas.openxmlformats.org/officeDocument/2006/relationships/chart" Target="/ppt/slides/charts/chart24.xml" Id="R3697fb8b5e7c4a5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7a91c597b84438" /><Relationship Type="http://schemas.openxmlformats.org/officeDocument/2006/relationships/chart" Target="/ppt/slides/charts/chart25.xml" Id="R7255f2ce03a84320" /><Relationship Type="http://schemas.openxmlformats.org/officeDocument/2006/relationships/chart" Target="/ppt/slides/charts/chart26.xml" Id="Rba52fbbf57364892" /><Relationship Type="http://schemas.openxmlformats.org/officeDocument/2006/relationships/chart" Target="/ppt/slides/charts/chart27.xml" Id="R661a934709324eb4" /><Relationship Type="http://schemas.openxmlformats.org/officeDocument/2006/relationships/chart" Target="/ppt/slides/charts/chart28.xml" Id="Ra00c52e09a5a417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1ed4eaa49046fc" /><Relationship Type="http://schemas.openxmlformats.org/officeDocument/2006/relationships/chart" Target="/ppt/slides/charts/chart29.xml" Id="Re0b9c46eeb0b4a19" /><Relationship Type="http://schemas.openxmlformats.org/officeDocument/2006/relationships/chart" Target="/ppt/slides/charts/chart30.xml" Id="Ra77bb809f4ea4839" /><Relationship Type="http://schemas.openxmlformats.org/officeDocument/2006/relationships/chart" Target="/ppt/slides/charts/chart31.xml" Id="R86eb7ed53c664e51" /><Relationship Type="http://schemas.openxmlformats.org/officeDocument/2006/relationships/chart" Target="/ppt/slides/charts/chart32.xml" Id="Rc1a4a3131e004aa0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area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 + center labels</a:t>
            </a:r>
          </a:p>
        </c:rich>
      </c:tx>
      <c:overlay val="0"/>
    </c:title>
    <c:plotArea>
      <c:layout/>
      <c:areaChart>
        <c:grouping val="stacke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dLbls>
          <c:showLegendKey val="0"/>
          <c:showVal val="1"/>
          <c:showCatName val="0"/>
          <c:showSerName val="0"/>
          <c:showPercent val="0"/>
        </c:dLbls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 b="0">
                  <a:solidFill>
                    <a:srgbClr val="333333"/>
                  </a:solidFill>
                </a:defRPr>
              </a:pPr>
            </a:p>
          </c:txPr>
          <c:showLegendKey val="0"/>
          <c:showVal val="1"/>
          <c:showCatName val="1"/>
          <c:showSerName val="0"/>
          <c:showPercent val="0"/>
        </c:dLbls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Day</a:t>
                </a:r>
              </a:p>
            </c:rich>
          </c:tx>
          <c:overlay val="0"/>
        </c:title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1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Value</a:t>
                </a:r>
              </a:p>
            </c:rich>
          </c:tx>
          <c:overlay val="0"/>
        </c:title>
        <c:numFmt formatCode="#,##0" sourceLinked="0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25"/>
      </c:val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ticks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in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in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  <c:pt idx="4">
                <c:v>May</c:v>
              </c:pt>
              <c:pt idx="5">
                <c:v>June</c:v>
              </c:pt>
            </c:strLit>
          </c:cat>
          <c:val>
            <c:numLit>
              <c:formatCode>General</c:formatCode>
              <c:ptCount val="6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  <c:pt idx="4">
                <c:v>160</c:v>
              </c:pt>
              <c:pt idx="5">
                <c:v>210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dispunits=thousands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Rev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120000</c:v>
              </c:pt>
              <c:pt idx="1">
                <c:v>135000</c:v>
              </c:pt>
              <c:pt idx="2">
                <c:v>148000</c:v>
              </c:pt>
              <c:pt idx="3">
                <c:v>162000</c:v>
              </c:pt>
              <c:pt idx="4">
                <c:v>180000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  <c:dispUnits>
          <c:builtInUnit val="thousands"/>
          <c:dispUnitsLbl/>
        </c:dispUnits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540000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 + transparency=30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stackedArea</a:t>
            </a:r>
          </a:p>
        </c:rich>
      </c:tx>
      <c:overlay val="0"/>
    </c:title>
    <c:plotArea>
      <c:layout/>
      <c:areaChart>
        <c:grouping val="stacke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single + transparency=50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>
                <a:alpha val="50000"/>
              </a:srgbClr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referenceline=60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lineChart>
        <c:grouping val="standard"/>
        <c:varyColors val="0"/>
        <c:ser>
          <c:idx val="1"/>
          <c:order val="1"/>
          <c:tx>
            <c:v>Target</c:v>
          </c:tx>
          <c:spPr>
            <a:ln xmlns:a="http://schemas.openxmlformats.org/drawingml/2006/main" w="19050">
              <a:solidFill>
                <a:srgbClr val="FF0000"/>
              </a:solidFill>
              <a:prstDash val="sysDash"/>
            </a:ln>
          </c:spPr>
          <c:marker>
            <c:symbol val="none"/>
          </c:marker>
          <c:val>
            <c:numLit>
              <c:formatCode>General</c:formatCode>
              <c:ptCount val="5"/>
              <c:pt idx="0">
                <c:v>60</c:v>
              </c:pt>
              <c:pt idx="1">
                <c:v>60</c:v>
              </c:pt>
              <c:pt idx="2">
                <c:v>60</c:v>
              </c:pt>
              <c:pt idx="3">
                <c:v>60</c:v>
              </c:pt>
              <c:pt idx="4">
                <c:v>60</c:v>
              </c:pt>
            </c:numLit>
          </c:val>
        </c:ser>
        <c:marker val="0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errbars=percentage:10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errBars>
            <c:errDir val="y"/>
            <c:errBarType val="both"/>
            <c:errValType val="fixedVal"/>
            <c:plus>
              <c:numLit>
                <c:formatCode>General</c:formatCode>
                <c:ptCount val="1"/>
                <c:pt idx="0">
                  <c:v>10</c:v>
                </c:pt>
              </c:numLit>
            </c:plus>
            <c:minus>
              <c:numLit>
                <c:formatCode>General</c:formatCode>
                <c:ptCount val="1"/>
                <c:pt idx="0">
                  <c:v>10</c:v>
                </c:pt>
              </c:numLit>
            </c:minus>
          </c:errBars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trendline=linear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trendline>
            <c:trendlineType val="linear"/>
          </c:trendline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trendline=movingAvg:3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trendline>
            <c:trendlineType val="movingAvg"/>
            <c:period val="3"/>
          </c:trendline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plotFill + borders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solidFill xmlns:a="http://schemas.openxmlformats.org/drawingml/2006/main">
          <a:srgbClr val="FAFAFA"/>
        </a:solidFill>
        <a:ln xmlns:a="http://schemas.openxmlformats.org/drawingml/2006/main" w="6350">
          <a:solidFill>
            <a:srgbClr val="CCCCCC"/>
          </a:solidFill>
        </a:ln>
      </c:spPr>
    </c:plotArea>
    <c:legend>
      <c:legendPos val="b"/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6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noFill xmlns:a="http://schemas.openxmlformats.org/drawingml/2006/main"/>
      </c:spPr>
    </c:plotArea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dataTable=true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legend>
      <c:legendPos val="b"/>
      <c:overlay val="0"/>
    </c:legend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percentStackedArea</a:t>
            </a:r>
          </a:p>
        </c:rich>
      </c:tx>
      <c:overlay val="0"/>
    </c:title>
    <c:plotArea>
      <c:layout/>
      <c:areaChart>
        <c:grouping val="percentStacke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5B9BD5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FF6B6B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44546A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seriesN.* + chart-series Set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Renamed Web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area3d</a:t>
            </a:r>
          </a:p>
        </c:rich>
      </c:tx>
      <c:overlay val="0"/>
    </c:title>
    <c:view3D>
      <c:rotX val="15"/>
      <c:rotY val="20"/>
      <c:perspective val="30"/>
    </c:view3D>
    <c:plotArea>
      <c:layout/>
      <c:area3D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  <c:axId val="3"/>
      </c:area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autoTitleDeleted val="1"/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dataLabels=value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 b="0">
                  <a:solidFill>
                    <a:srgbClr val="333333"/>
                  </a:solidFill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Area variants — area / stackedArea / percentStackedArea / area3d</a:t>
            </a:r>
          </a:p>
        </p:txBody>
      </p:sp>
      <p:graphicFrame>
        <p:nvGraphicFramePr>
          <p:cNvPr id="10001" name="area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dfd6d9c1f8b4359"/>
          </a:graphicData>
        </a:graphic>
      </p:graphicFrame>
      <p:graphicFrame>
        <p:nvGraphicFramePr>
          <p:cNvPr id="10002" name="stackedArea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32b24845ff3495d"/>
          </a:graphicData>
        </a:graphic>
      </p:graphicFrame>
      <p:graphicFrame>
        <p:nvGraphicFramePr>
          <p:cNvPr id="10003" name="percentStackedArea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4fa36d31a3a423f"/>
          </a:graphicData>
        </a:graphic>
      </p:graphicFrame>
      <p:graphicFrame>
        <p:nvGraphicFramePr>
          <p:cNvPr id="10004" name="area3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29fb2874d74456d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0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04a29bf666e4ab6"/>
          </a:graphicData>
        </a:graphic>
      </p:graphicFrame>
      <p:graphicFrame>
        <p:nvGraphicFramePr>
          <p:cNvPr id="1000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09ad0f1c2864794"/>
          </a:graphicData>
        </a:graphic>
      </p:graphicFrame>
      <p:graphicFrame>
        <p:nvGraphicFramePr>
          <p:cNvPr id="1000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0be52f6d3384880"/>
          </a:graphicData>
        </a:graphic>
      </p:graphicFrame>
      <p:graphicFrame>
        <p:nvGraphicFramePr>
          <p:cNvPr id="1000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9424000ea0f427d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flags, labelPos, labelfont</a:t>
            </a:r>
          </a:p>
        </p:txBody>
      </p:sp>
      <p:graphicFrame>
        <p:nvGraphicFramePr>
          <p:cNvPr id="10011" name="dataLabels=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644117e75bd4def"/>
          </a:graphicData>
        </a:graphic>
      </p:graphicFrame>
      <p:graphicFrame>
        <p:nvGraphicFramePr>
          <p:cNvPr id="10012" name="stacked + center label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6238da29a3e4cd1"/>
          </a:graphicData>
        </a:graphic>
      </p:graphicFrame>
      <p:graphicFrame>
        <p:nvGraphicFramePr>
          <p:cNvPr id="10013" name="value,category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9cba75ac2464c90"/>
          </a:graphicData>
        </a:graphic>
      </p:graphicFrame>
      <p:graphicFrame>
        <p:nvGraphicFramePr>
          <p:cNvPr id="10014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28aab4e2c044549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gridlines, ticks, labelrotation</a:t>
            </a:r>
          </a:p>
        </p:txBody>
      </p:sp>
      <p:graphicFrame>
        <p:nvGraphicFramePr>
          <p:cNvPr id="10016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b477bdc61514e3e"/>
          </a:graphicData>
        </a:graphic>
      </p:graphicFrame>
      <p:graphicFrame>
        <p:nvGraphicFramePr>
          <p:cNvPr id="10017" name="gridlines + tick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f872482176345a7"/>
          </a:graphicData>
        </a:graphic>
      </p:graphicFrame>
      <p:graphicFrame>
        <p:nvGraphicFramePr>
          <p:cNvPr id="10018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bcf28470d564b10"/>
          </a:graphicData>
        </a:graphic>
      </p:graphicFrame>
      <p:graphicFrame>
        <p:nvGraphicFramePr>
          <p:cNvPr id="10019" name="dispunits=thousand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464e90d6a2749ce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gradient(s), transparency, outline, shadow</a:t>
            </a:r>
          </a:p>
        </p:txBody>
      </p:sp>
      <p:graphicFrame>
        <p:nvGraphicFramePr>
          <p:cNvPr id="10021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c5ee8aae5b4409a"/>
          </a:graphicData>
        </a:graphic>
      </p:graphicFrame>
      <p:graphicFrame>
        <p:nvGraphicFramePr>
          <p:cNvPr id="1002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bbee28fd5964ef1"/>
          </a:graphicData>
        </a:graphic>
      </p:graphicFrame>
      <p:graphicFrame>
        <p:nvGraphicFramePr>
          <p:cNvPr id="10023" name="per-series gradients + 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3e1e90768c841b8"/>
          </a:graphicData>
        </a:graphic>
      </p:graphicFrame>
      <p:graphicFrame>
        <p:nvGraphicFramePr>
          <p:cNvPr id="10024" name="single + transparency=5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66d7f317af74fa7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Overlays — referenceline, errbars, trendline</a:t>
            </a:r>
          </a:p>
        </p:txBody>
      </p:sp>
      <p:graphicFrame>
        <p:nvGraphicFramePr>
          <p:cNvPr id="10026" name="referenceline=6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918a8237f7445dd"/>
          </a:graphicData>
        </a:graphic>
      </p:graphicFrame>
      <p:graphicFrame>
        <p:nvGraphicFramePr>
          <p:cNvPr id="10027" name="errbars=percentage:1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08ce1be290c482f"/>
          </a:graphicData>
        </a:graphic>
      </p:graphicFrame>
      <p:graphicFrame>
        <p:nvGraphicFramePr>
          <p:cNvPr id="10028" name="trendline=linear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cb3e14976c041bc"/>
          </a:graphicData>
        </a:graphic>
      </p:graphicFrame>
      <p:graphicFrame>
        <p:nvGraphicFramePr>
          <p:cNvPr id="10029" name="trendline=movingAvg:3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697fb8b5e7c4a54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chartborder, plotborder, roundedcorners</a:t>
            </a:r>
          </a:p>
        </p:txBody>
      </p:sp>
      <p:graphicFrame>
        <p:nvGraphicFramePr>
          <p:cNvPr id="10031" name="chartareafill + plotFill + border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255f2ce03a84320"/>
          </a:graphicData>
        </a:graphic>
      </p:graphicFrame>
      <p:graphicFrame>
        <p:nvGraphicFramePr>
          <p:cNvPr id="10032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a52fbbf57364892"/>
          </a:graphicData>
        </a:graphic>
      </p:graphicFrame>
      <p:graphicFrame>
        <p:nvGraphicFramePr>
          <p:cNvPr id="10033" name="plotFill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61a934709324eb4"/>
          </a:graphicData>
        </a:graphic>
      </p:graphicFrame>
      <p:graphicFrame>
        <p:nvGraphicFramePr>
          <p:cNvPr id="10034" name="dataTable=tru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00c52e09a5a4172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control</a:t>
            </a:r>
          </a:p>
        </p:txBody>
      </p:sp>
      <p:graphicFrame>
        <p:nvGraphicFramePr>
          <p:cNvPr id="1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0b9c46eeb0b4a19"/>
          </a:graphicData>
        </a:graphic>
      </p:graphicFrame>
      <p:graphicFrame>
        <p:nvGraphicFramePr>
          <p:cNvPr id="1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77bb809f4ea4839"/>
          </a:graphicData>
        </a:graphic>
      </p:graphicFrame>
      <p:graphicFrame>
        <p:nvGraphicFramePr>
          <p:cNvPr id="1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6eb7ed53c664e51"/>
          </a:graphicData>
        </a:graphic>
      </p:graphicFrame>
      <p:graphicFrame>
        <p:nvGraphicFramePr>
          <p:cNvPr id="10039" name="seriesN.* + chart-series Se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1a4a3131e004aa0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2026-05-18T08:27:48Z</dcterms:created>
  <cp:lastModifiedBy>OfficeCLI</cp:lastModifiedBy>
  <dcterms:modified xsi:type="dcterms:W3CDTF">2026-05-18T08:27:48Z</dcterms:modified>
</cp:coreProperties>
</file>