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slide2.xml" ContentType="application/vnd.openxmlformats-officedocument.presentationml.slide+xml"/>
  <Override PartName="/ppt/slides/charts/chart4.xml" ContentType="application/vnd.openxmlformats-officedocument.drawingml.chart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slide3.xml" ContentType="application/vnd.openxmlformats-officedocument.presentationml.slide+xml"/>
  <Override PartName="/ppt/slides/charts/chart8.xml" ContentType="application/vnd.openxmlformats-officedocument.drawingml.chart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slide4.xml" ContentType="application/vnd.openxmlformats-officedocument.presentationml.slide+xml"/>
  <Override PartName="/ppt/slides/charts/chart12.xml" ContentType="application/vnd.openxmlformats-officedocument.drawingml.chart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slide5.xml" ContentType="application/vnd.openxmlformats-officedocument.presentationml.slide+xml"/>
  <Override PartName="/ppt/slides/charts/chart16.xml" ContentType="application/vnd.openxmlformats-officedocument.drawingml.chart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slide6.xml" ContentType="application/vnd.openxmlformats-officedocument.presentationml.slide+xml"/>
  <Override PartName="/ppt/slides/charts/chart20.xml" ContentType="application/vnd.openxmlformats-officedocument.drawingml.chart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slide7.xml" ContentType="application/vnd.openxmlformats-officedocument.presentationml.slide+xml"/>
  <Override PartName="/ppt/slides/charts/chart24.xml" ContentType="application/vnd.openxmlformats-officedocument.drawingml.chart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slide8.xml" ContentType="application/vnd.openxmlformats-officedocument.presentationml.slide+xml"/>
  <Override PartName="/ppt/slides/charts/chart28.xml" ContentType="application/vnd.openxmlformats-officedocument.drawingml.chart+xml"/>
  <Override PartName="/ppt/slides/charts/chart29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5ccbd3393cb4e65" /><Relationship Type="http://schemas.openxmlformats.org/package/2006/relationships/metadata/core-properties" Target="/docProps/core.xml" Id="R9dcb0db643534496" /><Relationship Type="http://schemas.openxmlformats.org/officeDocument/2006/relationships/extended-properties" Target="/docProps/app.xml" Id="R7172c7e4faf14f85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894ea0693bd422b"/>
    <p:sldId id="257" r:id="R639c32b3805b4984"/>
    <p:sldId id="258" r:id="Rfbe78e9c4cee4ebb"/>
    <p:sldId id="259" r:id="R66cfce272f9d4ff4"/>
    <p:sldId id="260" r:id="R8c1495d8797246ca"/>
    <p:sldId id="261" r:id="R8100022df80345de"/>
    <p:sldId id="262" r:id="R1b7c85ba85204018"/>
    <p:sldId id="263" r:id="R379187b47d1a443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894ea0693bd422b" /><Relationship Type="http://schemas.openxmlformats.org/officeDocument/2006/relationships/slide" Target="/ppt/slides/slide2.xml" Id="R639c32b3805b4984" /><Relationship Type="http://schemas.openxmlformats.org/officeDocument/2006/relationships/slide" Target="/ppt/slides/slide3.xml" Id="Rfbe78e9c4cee4ebb" /><Relationship Type="http://schemas.openxmlformats.org/officeDocument/2006/relationships/slide" Target="/ppt/slides/slide4.xml" Id="R66cfce272f9d4ff4" /><Relationship Type="http://schemas.openxmlformats.org/officeDocument/2006/relationships/slide" Target="/ppt/slides/slide5.xml" Id="R8c1495d8797246ca" /><Relationship Type="http://schemas.openxmlformats.org/officeDocument/2006/relationships/slide" Target="/ppt/slides/slide6.xml" Id="R8100022df80345de" /><Relationship Type="http://schemas.openxmlformats.org/officeDocument/2006/relationships/slide" Target="/ppt/slides/slide7.xml" Id="R1b7c85ba85204018" /><Relationship Type="http://schemas.openxmlformats.org/officeDocument/2006/relationships/slide" Target="/ppt/slides/slide8.xml" Id="R379187b47d1a443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fa62cc4f58043a7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f8296feeb3a4a5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07d8be0bf314e4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5b1809fdd1348c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61a3a07aced4fc1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73da78b0f874012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5d9a1bcad1444d" /><Relationship Type="http://schemas.openxmlformats.org/officeDocument/2006/relationships/chart" Target="/ppt/slides/charts/chart1.xml" Id="Rdc1c5a99e9f44617" /><Relationship Type="http://schemas.openxmlformats.org/officeDocument/2006/relationships/chart" Target="/ppt/slides/charts/chart2.xml" Id="Rb78bc8562930492b" /><Relationship Type="http://schemas.openxmlformats.org/officeDocument/2006/relationships/chart" Target="/ppt/slides/charts/chart3.xml" Id="R19db32df44f0406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a30a773f564063" /><Relationship Type="http://schemas.openxmlformats.org/officeDocument/2006/relationships/chart" Target="/ppt/slides/charts/chart4.xml" Id="R3b8dde5a6a8b443d" /><Relationship Type="http://schemas.openxmlformats.org/officeDocument/2006/relationships/chart" Target="/ppt/slides/charts/chart5.xml" Id="R4cd4d2be095f4235" /><Relationship Type="http://schemas.openxmlformats.org/officeDocument/2006/relationships/chart" Target="/ppt/slides/charts/chart6.xml" Id="Rd6309c8142054431" /><Relationship Type="http://schemas.openxmlformats.org/officeDocument/2006/relationships/chart" Target="/ppt/slides/charts/chart7.xml" Id="R2cedffca5a044f3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f678059025483b" /><Relationship Type="http://schemas.openxmlformats.org/officeDocument/2006/relationships/chart" Target="/ppt/slides/charts/chart8.xml" Id="R2eaad2a4a1f444ec" /><Relationship Type="http://schemas.openxmlformats.org/officeDocument/2006/relationships/chart" Target="/ppt/slides/charts/chart9.xml" Id="R3ca27b0e38da4cfc" /><Relationship Type="http://schemas.openxmlformats.org/officeDocument/2006/relationships/chart" Target="/ppt/slides/charts/chart10.xml" Id="Rc0ece48b6f5543df" /><Relationship Type="http://schemas.openxmlformats.org/officeDocument/2006/relationships/chart" Target="/ppt/slides/charts/chart11.xml" Id="R20d4bd7eb9ed4e4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f3aea0a20a4b0c" /><Relationship Type="http://schemas.openxmlformats.org/officeDocument/2006/relationships/chart" Target="/ppt/slides/charts/chart12.xml" Id="R4748e9dbf20642b4" /><Relationship Type="http://schemas.openxmlformats.org/officeDocument/2006/relationships/chart" Target="/ppt/slides/charts/chart13.xml" Id="Rc55d3cfdf71c4bfa" /><Relationship Type="http://schemas.openxmlformats.org/officeDocument/2006/relationships/chart" Target="/ppt/slides/charts/chart14.xml" Id="Rb3f772553fba4ae2" /><Relationship Type="http://schemas.openxmlformats.org/officeDocument/2006/relationships/chart" Target="/ppt/slides/charts/chart15.xml" Id="Rfdd4a9659695465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0e2ceae8254d72" /><Relationship Type="http://schemas.openxmlformats.org/officeDocument/2006/relationships/chart" Target="/ppt/slides/charts/chart16.xml" Id="Rde2a109c36da4a76" /><Relationship Type="http://schemas.openxmlformats.org/officeDocument/2006/relationships/chart" Target="/ppt/slides/charts/chart17.xml" Id="R47fb04db14314649" /><Relationship Type="http://schemas.openxmlformats.org/officeDocument/2006/relationships/chart" Target="/ppt/slides/charts/chart18.xml" Id="R34066d12e3b24890" /><Relationship Type="http://schemas.openxmlformats.org/officeDocument/2006/relationships/chart" Target="/ppt/slides/charts/chart19.xml" Id="Rb4d999feeeab4c9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01c710507f44f3" /><Relationship Type="http://schemas.openxmlformats.org/officeDocument/2006/relationships/chart" Target="/ppt/slides/charts/chart20.xml" Id="R209b82602e3343c3" /><Relationship Type="http://schemas.openxmlformats.org/officeDocument/2006/relationships/chart" Target="/ppt/slides/charts/chart21.xml" Id="Rfd01852570ba45b8" /><Relationship Type="http://schemas.openxmlformats.org/officeDocument/2006/relationships/chart" Target="/ppt/slides/charts/chart22.xml" Id="Rd295f3138e1b400e" /><Relationship Type="http://schemas.openxmlformats.org/officeDocument/2006/relationships/chart" Target="/ppt/slides/charts/chart23.xml" Id="R9b47499b4f834cf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64c49c115d4ad3" /><Relationship Type="http://schemas.openxmlformats.org/officeDocument/2006/relationships/chart" Target="/ppt/slides/charts/chart24.xml" Id="Rbec08dfb682b4104" /><Relationship Type="http://schemas.openxmlformats.org/officeDocument/2006/relationships/chart" Target="/ppt/slides/charts/chart25.xml" Id="R535e4e43454b4958" /><Relationship Type="http://schemas.openxmlformats.org/officeDocument/2006/relationships/chart" Target="/ppt/slides/charts/chart26.xml" Id="R98a5aa105e0b4d4c" /><Relationship Type="http://schemas.openxmlformats.org/officeDocument/2006/relationships/chart" Target="/ppt/slides/charts/chart27.xml" Id="R4bc31f71ccba4cf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d54525dc564b93" /><Relationship Type="http://schemas.openxmlformats.org/officeDocument/2006/relationships/chart" Target="/ppt/slides/charts/chart28.xml" Id="R22332d75624048f6" /><Relationship Type="http://schemas.openxmlformats.org/officeDocument/2006/relationships/chart" Target="/ppt/slides/charts/chart29.xml" Id="R0082687fd8c54458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default (LTR)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crosses=max (Y crosses at top)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max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crossesAt=100 + crosses=autoZero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-30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At val="100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labeloffset=100 (default)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labeloffset=300 (push labels down)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3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ticklabelskip=2 (every other label)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12"/>
              <c:pt idx="0">
                <c:v>Jan</c:v>
              </c:pt>
              <c:pt idx="1">
                <c:v>Feb</c:v>
              </c:pt>
              <c:pt idx="2">
                <c:v>Mar</c:v>
              </c:pt>
              <c:pt idx="3">
                <c:v>Apr</c:v>
              </c:pt>
              <c:pt idx="4">
                <c:v>May</c:v>
              </c:pt>
              <c:pt idx="5">
                <c:v>Jun</c:v>
              </c:pt>
              <c:pt idx="6">
                <c:v>Jul</c:v>
              </c:pt>
              <c:pt idx="7">
                <c:v>Aug</c:v>
              </c:pt>
              <c:pt idx="8">
                <c:v>Sep</c:v>
              </c:pt>
              <c:pt idx="9">
                <c:v>Oct</c:v>
              </c:pt>
              <c:pt idx="10">
                <c:v>Nov</c:v>
              </c:pt>
              <c:pt idx="11">
                <c:v>Dec</c:v>
              </c:pt>
            </c:strLit>
          </c:cat>
          <c:val>
            <c:numLit>
              <c:formatCode>General</c:formatCode>
              <c:ptCount val="12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  <c:pt idx="6">
                <c:v>200</c:v>
              </c:pt>
              <c:pt idx="7">
                <c:v>190</c:v>
              </c:pt>
              <c:pt idx="8">
                <c:v>170</c:v>
              </c:pt>
              <c:pt idx="9">
                <c:v>150</c:v>
              </c:pt>
              <c:pt idx="10">
                <c:v>130</c:v>
              </c:pt>
              <c:pt idx="11">
                <c:v>170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  <c:tickLblSkip val="2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ticklabelskip=3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12"/>
              <c:pt idx="0">
                <c:v>Jan</c:v>
              </c:pt>
              <c:pt idx="1">
                <c:v>Feb</c:v>
              </c:pt>
              <c:pt idx="2">
                <c:v>Mar</c:v>
              </c:pt>
              <c:pt idx="3">
                <c:v>Apr</c:v>
              </c:pt>
              <c:pt idx="4">
                <c:v>May</c:v>
              </c:pt>
              <c:pt idx="5">
                <c:v>Jun</c:v>
              </c:pt>
              <c:pt idx="6">
                <c:v>Jul</c:v>
              </c:pt>
              <c:pt idx="7">
                <c:v>Aug</c:v>
              </c:pt>
              <c:pt idx="8">
                <c:v>Sep</c:v>
              </c:pt>
              <c:pt idx="9">
                <c:v>Oct</c:v>
              </c:pt>
              <c:pt idx="10">
                <c:v>Nov</c:v>
              </c:pt>
              <c:pt idx="11">
                <c:v>Dec</c:v>
              </c:pt>
            </c:strLit>
          </c:cat>
          <c:val>
            <c:numLit>
              <c:formatCode>General</c:formatCode>
              <c:ptCount val="12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  <c:pt idx="6">
                <c:v>200</c:v>
              </c:pt>
              <c:pt idx="7">
                <c:v>190</c:v>
              </c:pt>
              <c:pt idx="8">
                <c:v>170</c:v>
              </c:pt>
              <c:pt idx="9">
                <c:v>150</c:v>
              </c:pt>
              <c:pt idx="10">
                <c:v>130</c:v>
              </c:pt>
              <c:pt idx="11">
                <c:v>170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  <c:tickLblSkip val="3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markersize=12 (standalone key)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marker>
            <c:size val="12"/>
          </c:marke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areafill (applies to every series shape)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4472C4"/>
                </a:gs>
                <a:gs pos="100000">
                  <a:srgbClr val="A5C8FF"/>
                </a:gs>
              </a:gsLst>
              <a:lin ang="540000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4472C4"/>
                </a:gs>
                <a:gs pos="100000">
                  <a:srgbClr val="A5C8FF"/>
                </a:gs>
              </a:gsLst>
              <a:lin ang="540000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chartFill=#FFF8E7 (chart-level fill)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  <c:spPr>
    <a:solidFill xmlns:a="http://schemas.openxmlformats.org/drawingml/2006/main">
      <a:srgbClr val="FFF8E7"/>
    </a:solidFill>
  </c:spPr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plotvisonly=true (skip hidden rows when bound to a sheet)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>
            <a:lvl1pPr rtl="1"/>
          </a:lstStyle>
          <a:p xmlns:a="http://schemas.openxmlformats.org/drawingml/2006/main">
            <a:pPr>
              <a:defRPr sz="1400" b="1"/>
            </a:pPr>
            <a:r>
              <a:rPr lang="en-US" sz="1400" b="1"/>
              <a:t>direction=rtl (Set after Add)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txPr>
    <a:bodyPr xmlns:a="http://schemas.openxmlformats.org/drawingml/2006/main"/>
    <a:lstStyle xmlns:a="http://schemas.openxmlformats.org/drawingml/2006/main">
      <a:lvl1pPr rtl="1"/>
    </a:lstStyle>
    <a:p xmlns:a="http://schemas.openxmlformats.org/drawingml/2006/main">
      <a:endParaRPr lang="en-US"/>
    </a:p>
  </c:txPr>
</c:chartSpace>
</file>

<file path=ppt/slides/charts/chart20.xml><?xml version="1.0" encoding="utf-8"?>
<c:chartSpace xmlns:c="http://schemas.openxmlformats.org/drawingml/2006/chart">
  <c:style val="2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style=2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style val="42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style=42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dispBlanksAs=gap (Set after Add)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dataRange syntax demo (fallback inline)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dispUnits=thousands (Set on value axis)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 xmlns:a="http://schemas.openxmlformats.org/drawingml/2006/main" rot="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  <c:minorUnit val="10000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logBase=10 (Set on value axis)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50</c:v>
              </c:pt>
              <c:pt idx="2">
                <c:v>500</c:v>
              </c:pt>
              <c:pt idx="3">
                <c:v>5000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logBase val="10"/>
          <c:orientation val="minMax"/>
          <c:max val="10000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visible=false on value axis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labelRotation=-45 on category axis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Month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 rot="-27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before: A=60,90,140,180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Readback Demo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200</c:v>
              </c:pt>
              <c:pt idx="1">
                <c:v>150</c:v>
              </c:pt>
              <c:pt idx="2">
                <c:v>100</c:v>
              </c:pt>
              <c:pt idx="3">
                <c:v>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3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Readback Y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crossAx val="1"/>
        <c:crosses val="autoZero"/>
        <c:crossBetween val="between"/>
        <c:majorUnit val="75"/>
      </c:val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categories= (range)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anchor=0.3cm,11cm,15.5cm,7cm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axisvisible=false (both axes hidden)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1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valaxisvisible=false (Y hidden, X shown)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catAxisVisible=false (X hidden)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1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axisorientation=true (reversed) + axisposition=top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t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333333"/>
            </a:solidFill>
          </a:ln>
        </c:spPr>
        <c:crossAx val="2"/>
        <c:crosses val="autoZero"/>
        <c:auto val="1"/>
        <c:lblAlgn val="ctr"/>
        <c:lblOffset val="100"/>
      </c:catAx>
      <c:valAx>
        <c:axId val="2"/>
        <c:scaling>
          <c:orientation val="maxMin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333333"/>
            </a:solidFill>
          </a:ln>
        </c:spPr>
        <c:crossAx val="1"/>
        <c:crosses val="autoZero"/>
        <c:crossBetween val="between"/>
      </c:val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crossBetween=between (default)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crossBetween=midCat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midCat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RTL + anchor — direction=rtl, named-token anchor, cm-form anchor</a:t>
            </a:r>
          </a:p>
        </p:txBody>
      </p:sp>
      <p:graphicFrame>
        <p:nvGraphicFramePr>
          <p:cNvPr id="10001" name="default (LTR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1c5a99e9f44617"/>
          </a:graphicData>
        </a:graphic>
      </p:graphicFrame>
      <p:graphicFrame>
        <p:nvGraphicFramePr>
          <p:cNvPr id="10002" name="direction=rtl (Set after Add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78bc8562930492b"/>
          </a:graphicData>
        </a:graphic>
      </p:graphicFrame>
      <p:graphicFrame>
        <p:nvGraphicFramePr>
          <p:cNvPr id="10003" name="anchor=0.3cm,11cm,15.5cm,7cm"/>
          <p:cNvGraphicFramePr/>
          <p:nvPr/>
        </p:nvGraphicFramePr>
        <p:xfrm>
          <a:off xmlns:a="http://schemas.openxmlformats.org/drawingml/2006/main" x="108000" y="3960000"/>
          <a:ext xmlns:a="http://schemas.openxmlformats.org/drawingml/2006/main" cx="5580000" cy="252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9db32df44f04061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Axis shortcuts — axisvisible / valaxisvisible / catAxisVisible, orientation, position, lines</a:t>
            </a:r>
          </a:p>
        </p:txBody>
      </p:sp>
      <p:graphicFrame>
        <p:nvGraphicFramePr>
          <p:cNvPr id="10005" name="axisvisible=false (both axes hidden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b8dde5a6a8b443d"/>
          </a:graphicData>
        </a:graphic>
      </p:graphicFrame>
      <p:graphicFrame>
        <p:nvGraphicFramePr>
          <p:cNvPr id="10006" name="valaxisvisible=false (Y hidden, X shown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cd4d2be095f4235"/>
          </a:graphicData>
        </a:graphic>
      </p:graphicFrame>
      <p:graphicFrame>
        <p:nvGraphicFramePr>
          <p:cNvPr id="10007" name="catAxisVisible=false (X hidden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6309c8142054431"/>
          </a:graphicData>
        </a:graphic>
      </p:graphicFrame>
      <p:graphicFrame>
        <p:nvGraphicFramePr>
          <p:cNvPr id="10008" name="axisorientation=true (reversed) + axisposition=top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cedffca5a044f36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9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Crossings — crossBetween / crosses / crossesAt</a:t>
            </a:r>
          </a:p>
        </p:txBody>
      </p:sp>
      <p:graphicFrame>
        <p:nvGraphicFramePr>
          <p:cNvPr id="10010" name="crossBetween=between (default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eaad2a4a1f444ec"/>
          </a:graphicData>
        </a:graphic>
      </p:graphicFrame>
      <p:graphicFrame>
        <p:nvGraphicFramePr>
          <p:cNvPr id="10011" name="crossBetween=midCa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ca27b0e38da4cfc"/>
          </a:graphicData>
        </a:graphic>
      </p:graphicFrame>
      <p:graphicFrame>
        <p:nvGraphicFramePr>
          <p:cNvPr id="10012" name="crosses=max (Y crosses at top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0ece48b6f5543df"/>
          </a:graphicData>
        </a:graphic>
      </p:graphicFrame>
      <p:graphicFrame>
        <p:nvGraphicFramePr>
          <p:cNvPr id="10013" name="crossesAt=100 + crosses=autoZero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0d4bd7eb9ed4e4c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4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Category axis — labeloffset, ticklabelskip</a:t>
            </a:r>
          </a:p>
        </p:txBody>
      </p:sp>
      <p:graphicFrame>
        <p:nvGraphicFramePr>
          <p:cNvPr id="10015" name="labeloffset=100 (default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748e9dbf20642b4"/>
          </a:graphicData>
        </a:graphic>
      </p:graphicFrame>
      <p:graphicFrame>
        <p:nvGraphicFramePr>
          <p:cNvPr id="10016" name="labeloffset=300 (push labels down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55d3cfdf71c4bfa"/>
          </a:graphicData>
        </a:graphic>
      </p:graphicFrame>
      <p:graphicFrame>
        <p:nvGraphicFramePr>
          <p:cNvPr id="10017" name="ticklabelskip=2 (every other label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3f772553fba4ae2"/>
          </a:graphicData>
        </a:graphic>
      </p:graphicFrame>
      <p:graphicFrame>
        <p:nvGraphicFramePr>
          <p:cNvPr id="10018" name="ticklabelskip=3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dd4a96596954656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9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 size &amp; fills — markersize (standalone), areafill, chartFill, plotvisonly</a:t>
            </a:r>
          </a:p>
        </p:txBody>
      </p:sp>
      <p:graphicFrame>
        <p:nvGraphicFramePr>
          <p:cNvPr id="10020" name="markersize=12 (standalone key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e2a109c36da4a76"/>
          </a:graphicData>
        </a:graphic>
      </p:graphicFrame>
      <p:graphicFrame>
        <p:nvGraphicFramePr>
          <p:cNvPr id="10021" name="areafill (applies to every series shape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7fb04db14314649"/>
          </a:graphicData>
        </a:graphic>
      </p:graphicFrame>
      <p:graphicFrame>
        <p:nvGraphicFramePr>
          <p:cNvPr id="10022" name="chartFill=#FFF8E7 (chart-level fill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4066d12e3b24890"/>
          </a:graphicData>
        </a:graphic>
      </p:graphicFrame>
      <p:graphicFrame>
        <p:nvGraphicFramePr>
          <p:cNvPr id="10023" name="plotvisonly=true (skip hidden rows when bound to a sheet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4d999feeeab4c98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4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Built-in style &amp; blank handling — style=1..48, dispBlanksAs, dataRange</a:t>
            </a:r>
          </a:p>
        </p:txBody>
      </p:sp>
      <p:graphicFrame>
        <p:nvGraphicFramePr>
          <p:cNvPr id="10025" name="style=2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09b82602e3343c3"/>
          </a:graphicData>
        </a:graphic>
      </p:graphicFrame>
      <p:graphicFrame>
        <p:nvGraphicFramePr>
          <p:cNvPr id="10026" name="style=42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d01852570ba45b8"/>
          </a:graphicData>
        </a:graphic>
      </p:graphicFrame>
      <p:graphicFrame>
        <p:nvGraphicFramePr>
          <p:cNvPr id="10027" name="dispBlanksAs=gap (Set after Add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295f3138e1b400e"/>
          </a:graphicData>
        </a:graphic>
      </p:graphicFrame>
      <p:graphicFrame>
        <p:nvGraphicFramePr>
          <p:cNvPr id="10028" name="dataRange syntax demo (fallback inline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b47499b4f834cf7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9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chart-axis Set — dispUnits, logBase, minorUnit, visible, labelRotation per-axis</a:t>
            </a:r>
          </a:p>
        </p:txBody>
      </p:sp>
      <p:graphicFrame>
        <p:nvGraphicFramePr>
          <p:cNvPr id="10030" name="after: dispUnits=thousands (Set on value axis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ec08dfb682b4104"/>
          </a:graphicData>
        </a:graphic>
      </p:graphicFrame>
      <p:graphicFrame>
        <p:nvGraphicFramePr>
          <p:cNvPr id="10031" name="after: logBase=10 (Set on value axis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35e4e43454b4958"/>
          </a:graphicData>
        </a:graphic>
      </p:graphicFrame>
      <p:graphicFrame>
        <p:nvGraphicFramePr>
          <p:cNvPr id="10032" name="after: visible=false on value axi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8a5aa105e0b4d4c"/>
          </a:graphicData>
        </a:graphic>
      </p:graphicFrame>
      <p:graphicFrame>
        <p:nvGraphicFramePr>
          <p:cNvPr id="10033" name="after: labelRotation=-45 on category axi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c31f71ccba4cf9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4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chart-series mutation — values=, categories= + get-readback round-trip</a:t>
            </a:r>
          </a:p>
        </p:txBody>
      </p:sp>
      <p:graphicFrame>
        <p:nvGraphicFramePr>
          <p:cNvPr id="10035" name="before: A=60,90,140,18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2332d75624048f6"/>
          </a:graphicData>
        </a:graphic>
      </p:graphicFrame>
      <p:sp>
        <p:nvSpPr>
          <p:cNvPr id="10036" name="TextBox 2"/>
          <p:cNvSpPr/>
          <p:nvPr/>
        </p:nvSpPr>
        <p:spPr>
          <a:xfrm xmlns:a="http://schemas.openxmlformats.org/drawingml/2006/main">
            <a:off x="274320" y="365760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 i="1">
                <a:solidFill>
                  <a:srgbClr val="666666"/>
                </a:solidFill>
              </a:rPr>
              <a:t>After Set values=200,150,100,80 the series flips downward.</a:t>
            </a:r>
          </a:p>
        </p:txBody>
      </p:sp>
      <p:graphicFrame>
        <p:nvGraphicFramePr>
          <p:cNvPr id="10037" name="per-series categories= (range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82687fd8c54458"/>
          </a:graphicData>
        </a:graphic>
      </p:graphicFrame>
      <p:sp>
        <p:nvSpPr>
          <p:cNvPr id="10038" name="TextBox 3"/>
          <p:cNvSpPr/>
          <p:nvPr/>
        </p:nvSpPr>
        <p:spPr>
          <a:xfrm xmlns:a="http://schemas.openxmlformats.org/drawingml/2006/main">
            <a:off x="274320" y="3886200"/>
            <a:ext cx="5577840" cy="2743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chart-series get --json (readback fields alpha/outlineColor/scatterStyle/...):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{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"matches": 1,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"results": [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{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"path": "/slide[8]/chart[1]/series[1]",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"type": "series",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"text": "Readback Demo",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"childCount": 0,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"format": {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"name": "Readback Demo",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"values": "200,150,100,80",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"color": "#C00000"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},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"children": []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}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]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}</a:t>
            </a:r>
          </a:p>
        </p:txBody>
      </p:sp>
      <p:sp>
        <p:nvSpPr>
          <p:cNvPr id="10039" name="TextBox 4"/>
          <p:cNvSpPr/>
          <p:nvPr/>
        </p:nvSpPr>
        <p:spPr>
          <a:xfrm xmlns:a="http://schemas.openxmlformats.org/drawingml/2006/main">
            <a:off x="6355080" y="3886200"/>
            <a:ext cx="5577840" cy="2743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chart-axis get --json (readback axisFont/axisMax/axisMin/axisNumFmt/axisOrientation/axisTitle/labelOffset/tickLabelSkip):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{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"matches": 1,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"results": [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{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"path": "/slide[8]/chart[1]/axis[@role=value]",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"type": "axis",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"childCount": 0,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"format": {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"role": "value",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"title": "Readback Y",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"visible": "true",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"min": "0",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"max": "300",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"majorUnit": "75",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"format": "$#,##0",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"majorGridlines": "true",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"minorGridlines": "false",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"majorTickMark": "out",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"minorTickMark": "none",</a:t>
            </a:r>
          </a:p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        "tickLabelPos": "nextT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2026-05-18T08:27:37Z</dcterms:created>
  <cp:lastModifiedBy>OfficeCLI</cp:lastModifiedBy>
  <dcterms:modified xsi:type="dcterms:W3CDTF">2026-05-18T08:27:37Z</dcterms:modified>
</cp:coreProperties>
</file>