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a871d7638e1c4763" /><Relationship Type="http://schemas.openxmlformats.org/package/2006/relationships/metadata/core-properties" Target="/docProps/core.xml" Id="R46085ea054174fc6" /><Relationship Type="http://schemas.openxmlformats.org/officeDocument/2006/relationships/extended-properties" Target="/docProps/app.xml" Id="R9a763df079f646e5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a5a81827f7934e71"/>
    <p:sldId id="257" r:id="Rbf6e4299fd1041bf"/>
    <p:sldId id="258" r:id="R47cd8e4749c34211"/>
    <p:sldId id="259" r:id="R402c31616a524a3a"/>
    <p:sldId id="260" r:id="Rff424252352d4962"/>
    <p:sldId id="261" r:id="R265b81c1d3c7466c"/>
    <p:sldId id="262" r:id="Rc0bbf295cbbb4cdc"/>
    <p:sldId id="263" r:id="R95ad42362d4e4471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a5a81827f7934e71" /><Relationship Type="http://schemas.openxmlformats.org/officeDocument/2006/relationships/slide" Target="/ppt/slides/slide2.xml" Id="Rbf6e4299fd1041bf" /><Relationship Type="http://schemas.openxmlformats.org/officeDocument/2006/relationships/slide" Target="/ppt/slides/slide3.xml" Id="R47cd8e4749c34211" /><Relationship Type="http://schemas.openxmlformats.org/officeDocument/2006/relationships/slide" Target="/ppt/slides/slide4.xml" Id="R402c31616a524a3a" /><Relationship Type="http://schemas.openxmlformats.org/officeDocument/2006/relationships/slide" Target="/ppt/slides/slide5.xml" Id="Rff424252352d4962" /><Relationship Type="http://schemas.openxmlformats.org/officeDocument/2006/relationships/slide" Target="/ppt/slides/slide6.xml" Id="R265b81c1d3c7466c" /><Relationship Type="http://schemas.openxmlformats.org/officeDocument/2006/relationships/slide" Target="/ppt/slides/slide7.xml" Id="Rc0bbf295cbbb4cdc" /><Relationship Type="http://schemas.openxmlformats.org/officeDocument/2006/relationships/slide" Target="/ppt/slides/slide8.xml" Id="R95ad42362d4e4471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dd00a3e0dba4a04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70e27b48662492e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96ac819c6594d18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457af701d65422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c92c288ff214bf0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85f7def62be84f19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c18a937f05f4c0a" /><Relationship Type="http://schemas.openxmlformats.org/officeDocument/2006/relationships/chart" Target="/ppt/slides/charts/chart1.xml" Id="R22559e93423c4855" /><Relationship Type="http://schemas.openxmlformats.org/officeDocument/2006/relationships/chart" Target="/ppt/slides/charts/chart2.xml" Id="Rf9539211240240f3" /><Relationship Type="http://schemas.openxmlformats.org/officeDocument/2006/relationships/chart" Target="/ppt/slides/charts/chart3.xml" Id="R892e842557eb4b2e" /><Relationship Type="http://schemas.openxmlformats.org/officeDocument/2006/relationships/chart" Target="/ppt/slides/charts/chart4.xml" Id="R5ce49d49cb7f4b40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ed6b5881ac4030" /><Relationship Type="http://schemas.openxmlformats.org/officeDocument/2006/relationships/chart" Target="/ppt/slides/charts/chart5.xml" Id="R74b66a62b4004bbf" /><Relationship Type="http://schemas.openxmlformats.org/officeDocument/2006/relationships/chart" Target="/ppt/slides/charts/chart6.xml" Id="R2a9791b7f5764d5e" /><Relationship Type="http://schemas.openxmlformats.org/officeDocument/2006/relationships/chart" Target="/ppt/slides/charts/chart7.xml" Id="R52d121d6ef4944c7" /><Relationship Type="http://schemas.openxmlformats.org/officeDocument/2006/relationships/chart" Target="/ppt/slides/charts/chart8.xml" Id="R765780a40cc04e8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54aa1ab5ff4f32" /><Relationship Type="http://schemas.openxmlformats.org/officeDocument/2006/relationships/chart" Target="/ppt/slides/charts/chart9.xml" Id="Rfa5507dc240b49f2" /><Relationship Type="http://schemas.openxmlformats.org/officeDocument/2006/relationships/chart" Target="/ppt/slides/charts/chart10.xml" Id="R520a56cb7be64193" /><Relationship Type="http://schemas.openxmlformats.org/officeDocument/2006/relationships/chart" Target="/ppt/slides/charts/chart11.xml" Id="Ra739c6dbf46b4fea" /><Relationship Type="http://schemas.openxmlformats.org/officeDocument/2006/relationships/chart" Target="/ppt/slides/charts/chart12.xml" Id="R5fce068cef36490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2c47f7ee8da407f" /><Relationship Type="http://schemas.openxmlformats.org/officeDocument/2006/relationships/chart" Target="/ppt/slides/charts/chart13.xml" Id="Rdf60ed4041b246f8" /><Relationship Type="http://schemas.openxmlformats.org/officeDocument/2006/relationships/chart" Target="/ppt/slides/charts/chart14.xml" Id="R5a3c0015338940e3" /><Relationship Type="http://schemas.openxmlformats.org/officeDocument/2006/relationships/chart" Target="/ppt/slides/charts/chart15.xml" Id="Rdfbe4ca8b1334925" /><Relationship Type="http://schemas.openxmlformats.org/officeDocument/2006/relationships/chart" Target="/ppt/slides/charts/chart16.xml" Id="R462527ba55db4e2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98ffef71bda416a" /><Relationship Type="http://schemas.openxmlformats.org/officeDocument/2006/relationships/chart" Target="/ppt/slides/charts/chart17.xml" Id="Rc902b4dd063e4750" /><Relationship Type="http://schemas.openxmlformats.org/officeDocument/2006/relationships/chart" Target="/ppt/slides/charts/chart18.xml" Id="Ra27e4114450c4d50" /><Relationship Type="http://schemas.openxmlformats.org/officeDocument/2006/relationships/chart" Target="/ppt/slides/charts/chart19.xml" Id="R873d94a839234e11" /><Relationship Type="http://schemas.openxmlformats.org/officeDocument/2006/relationships/chart" Target="/ppt/slides/charts/chart20.xml" Id="Rcf6aa89bb1d649b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48f7c58897b4e32" /><Relationship Type="http://schemas.openxmlformats.org/officeDocument/2006/relationships/chart" Target="/ppt/slides/charts/chart21.xml" Id="Rf51f028511d54b1a" /><Relationship Type="http://schemas.openxmlformats.org/officeDocument/2006/relationships/chart" Target="/ppt/slides/charts/chart22.xml" Id="Rb1af1232c4294b4b" /><Relationship Type="http://schemas.openxmlformats.org/officeDocument/2006/relationships/chart" Target="/ppt/slides/charts/chart23.xml" Id="Ra9879f37e24c466d" /><Relationship Type="http://schemas.openxmlformats.org/officeDocument/2006/relationships/chart" Target="/ppt/slides/charts/chart24.xml" Id="R72706c395cba4c7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b335343a4a4172" /><Relationship Type="http://schemas.openxmlformats.org/officeDocument/2006/relationships/chart" Target="/ppt/slides/charts/chart25.xml" Id="R7c4dde6b8ba24a36" /><Relationship Type="http://schemas.openxmlformats.org/officeDocument/2006/relationships/chart" Target="/ppt/slides/charts/chart26.xml" Id="Rf918f2356a52499d" /><Relationship Type="http://schemas.openxmlformats.org/officeDocument/2006/relationships/chart" Target="/ppt/slides/charts/chart27.xml" Id="R26d5eb64e94443ab" /><Relationship Type="http://schemas.openxmlformats.org/officeDocument/2006/relationships/chart" Target="/ppt/slides/charts/chart28.xml" Id="R465d1eef3a884d6e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3129546d92545a6" /><Relationship Type="http://schemas.openxmlformats.org/officeDocument/2006/relationships/chart" Target="/ppt/slides/charts/chart29.xml" Id="R66344e7a2f1c4396" /><Relationship Type="http://schemas.openxmlformats.org/officeDocument/2006/relationships/chart" Target="/ppt/slides/charts/chart30.xml" Id="Raca293fecf0a44e2" /><Relationship Type="http://schemas.openxmlformats.org/officeDocument/2006/relationships/chart" Target="/ppt/slides/charts/chart31.xml" Id="Rd5d560eb58d7489a" /><Relationship Type="http://schemas.openxmlformats.org/officeDocument/2006/relationships/chart" Target="/ppt/slides/charts/chart32.xml" Id="R45188bfc220c4ed9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column3d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view3d=30,40,15</a:t>
            </a:r>
          </a:p>
        </c:rich>
      </c:tx>
      <c:overlay val="0"/>
    </c:title>
    <c:view3D>
      <c:rotX val="30"/>
      <c:rotY val="40"/>
      <c:perspective val="15"/>
    </c:view3D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view3d=20</a:t>
            </a:r>
          </a:p>
        </c:rich>
      </c:tx>
      <c:overlay val="0"/>
    </c:title>
    <c:view3D>
      <c:perspective val="20"/>
    </c:view3D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pie3d view3d=40,30,30</a:t>
            </a:r>
          </a:p>
        </c:rich>
      </c:tx>
      <c:overlay val="0"/>
    </c:title>
    <c:view3D>
      <c:rotX val="40"/>
      <c:rotY val="30"/>
      <c:perspective val="30"/>
    </c:view3D>
    <c:plotArea>
      <c:layout/>
      <c:pie3D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3DChart>
    </c:plotArea>
    <c:legend>
      <c:legendPos val="r"/>
      <c:overlay val="0"/>
    </c:legend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gapdepth=0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gapDepth val="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gapdepth=50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gapDepth val="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gapdepth=150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gapDep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gapdepth=300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gapDepth val="30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shape=box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shape val="box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shape=cylinder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shape val="cylinder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shape=cone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shape val="cone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bar3d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shape=pyramid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shape val="pyramid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tr"/>
      <c:overlay val="1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autoTitleDeleted val="1"/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 + seriesoutline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2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transparency=30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spPr/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/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per-series gradients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spPr>
            <a:gradFill xmlns:a="http://schemas.openxmlformats.org/drawingml/2006/main">
              <a:gsLst>
                <a:gs pos="0">
                  <a:srgbClr val="FF0000"/>
                </a:gs>
                <a:gs pos="100000">
                  <a:srgbClr val="0000FF"/>
                </a:gs>
              </a:gsLst>
              <a:lin ang="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gradFill xmlns:a="http://schemas.openxmlformats.org/drawingml/2006/main">
              <a:gsLst>
                <a:gs pos="0">
                  <a:srgbClr val="00FF00"/>
                </a:gs>
                <a:gs pos="100000">
                  <a:srgbClr val="FFFF00"/>
                </a:gs>
              </a:gsLst>
              <a:lin ang="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view3D>
      <c:rotX val="15"/>
      <c:rotY val="20"/>
      <c:perspective val="30"/>
    </c:view3D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pie3d</a:t>
            </a:r>
          </a:p>
        </c:rich>
      </c:tx>
      <c:overlay val="0"/>
    </c:title>
    <c:plotArea>
      <c:layout/>
      <c:pie3D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3DChart>
    </c:plotArea>
    <c:legend>
      <c:legendPos val="r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view3D>
      <c:rotX val="15"/>
      <c:rotY val="20"/>
      <c:perspective val="30"/>
    </c:view3D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5B9BD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FF6B6B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view3D>
      <c:rotX val="15"/>
      <c:rotY val="20"/>
      <c:perspective val="30"/>
    </c:view3D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2E75B6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44546A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preset=colorful</a:t>
            </a:r>
          </a:p>
        </c:rich>
      </c:tx>
      <c:overlay val="0"/>
    </c:title>
    <c:view3D>
      <c:rotX val="15"/>
      <c:rotY val="20"/>
      <c:perspective val="30"/>
    </c:view3D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FF638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36A2EB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666666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8E8E8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666666"/>
                </a:solidFill>
              </a:defRPr>
            </a:pPr>
          </a:p>
        </c:txPr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4444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line3d</a:t>
            </a:r>
          </a:p>
        </c:rich>
      </c:tx>
      <c:overlay val="0"/>
    </c:title>
    <c:plotArea>
      <c:layout/>
      <c:line3DChart>
        <c:grouping val="standar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axId val="1"/>
        <c:axId val="2"/>
        <c:axId val="3"/>
      </c:line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area3d</a:t>
            </a:r>
          </a:p>
        </c:rich>
      </c:tx>
      <c:overlay val="0"/>
    </c:title>
    <c:plotArea>
      <c:layout/>
      <c:area3DChart>
        <c:grouping val="standar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axId val="1"/>
        <c:axId val="2"/>
        <c:axId val="3"/>
      </c:area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stackedColumn3d</a:t>
            </a:r>
          </a:p>
        </c:rich>
      </c:tx>
      <c:overlay val="0"/>
    </c:title>
    <c:plotArea>
      <c:layout/>
      <c:bar3DChart>
        <c:barDir val="col"/>
        <c:grouping val="stack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percentStackedColumn3d</a:t>
            </a:r>
          </a:p>
        </c:rich>
      </c:tx>
      <c:overlay val="0"/>
    </c:title>
    <c:plotArea>
      <c:layout/>
      <c:bar3DChart>
        <c:barDir val="col"/>
        <c:grouping val="percentStack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stackedBar3d</a:t>
            </a:r>
          </a:p>
        </c:rich>
      </c:tx>
      <c:overlay val="0"/>
    </c:title>
    <c:plotArea>
      <c:layout/>
      <c:bar3DChart>
        <c:barDir val="bar"/>
        <c:grouping val="stack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view3d=15,20,30</a:t>
            </a:r>
          </a:p>
        </c:rich>
      </c:tx>
      <c:overlay val="0"/>
    </c:title>
    <c:view3D>
      <c:rotX val="15"/>
      <c:rotY val="20"/>
      <c:perspective val="30"/>
    </c:view3D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3D families — column3d / bar3d / pie3d / line3d</a:t>
            </a:r>
          </a:p>
        </p:txBody>
      </p:sp>
      <p:graphicFrame>
        <p:nvGraphicFramePr>
          <p:cNvPr id="10001" name="column3d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2559e93423c4855"/>
          </a:graphicData>
        </a:graphic>
      </p:graphicFrame>
      <p:graphicFrame>
        <p:nvGraphicFramePr>
          <p:cNvPr id="10002" name="bar3d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9539211240240f3"/>
          </a:graphicData>
        </a:graphic>
      </p:graphicFrame>
      <p:graphicFrame>
        <p:nvGraphicFramePr>
          <p:cNvPr id="10003" name="pie3d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92e842557eb4b2e"/>
          </a:graphicData>
        </a:graphic>
      </p:graphicFrame>
      <p:graphicFrame>
        <p:nvGraphicFramePr>
          <p:cNvPr id="10004" name="line3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ce49d49cb7f4b40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area3d &amp; stacked 3D</a:t>
            </a:r>
          </a:p>
        </p:txBody>
      </p:sp>
      <p:graphicFrame>
        <p:nvGraphicFramePr>
          <p:cNvPr id="10006" name="area3d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4b66a62b4004bbf"/>
          </a:graphicData>
        </a:graphic>
      </p:graphicFrame>
      <p:graphicFrame>
        <p:nvGraphicFramePr>
          <p:cNvPr id="10007" name="stackedColumn3d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a9791b7f5764d5e"/>
          </a:graphicData>
        </a:graphic>
      </p:graphicFrame>
      <p:graphicFrame>
        <p:nvGraphicFramePr>
          <p:cNvPr id="10008" name="percentStackedColumn3d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2d121d6ef4944c7"/>
          </a:graphicData>
        </a:graphic>
      </p:graphicFrame>
      <p:graphicFrame>
        <p:nvGraphicFramePr>
          <p:cNvPr id="10009" name="stackedBar3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65780a40cc04e81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view3d — rotX,rotY,perspective angles</a:t>
            </a:r>
          </a:p>
        </p:txBody>
      </p:sp>
      <p:graphicFrame>
        <p:nvGraphicFramePr>
          <p:cNvPr id="10011" name="view3d=15,20,3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a5507dc240b49f2"/>
          </a:graphicData>
        </a:graphic>
      </p:graphicFrame>
      <p:graphicFrame>
        <p:nvGraphicFramePr>
          <p:cNvPr id="10012" name="view3d=30,40,15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20a56cb7be64193"/>
          </a:graphicData>
        </a:graphic>
      </p:graphicFrame>
      <p:graphicFrame>
        <p:nvGraphicFramePr>
          <p:cNvPr id="10013" name="view3d=2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739c6dbf46b4fea"/>
          </a:graphicData>
        </a:graphic>
      </p:graphicFrame>
      <p:graphicFrame>
        <p:nvGraphicFramePr>
          <p:cNvPr id="10014" name="pie3d view3d=40,30,3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fce068cef36490d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1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gapdepth — 0 / 50 / 150 / 300</a:t>
            </a:r>
          </a:p>
        </p:txBody>
      </p:sp>
      <p:graphicFrame>
        <p:nvGraphicFramePr>
          <p:cNvPr id="10016" name="gapdepth=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f60ed4041b246f8"/>
          </a:graphicData>
        </a:graphic>
      </p:graphicFrame>
      <p:graphicFrame>
        <p:nvGraphicFramePr>
          <p:cNvPr id="10017" name="gapdepth=5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a3c0015338940e3"/>
          </a:graphicData>
        </a:graphic>
      </p:graphicFrame>
      <p:graphicFrame>
        <p:nvGraphicFramePr>
          <p:cNvPr id="10018" name="gapdepth=15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fbe4ca8b1334925"/>
          </a:graphicData>
        </a:graphic>
      </p:graphicFrame>
      <p:graphicFrame>
        <p:nvGraphicFramePr>
          <p:cNvPr id="10019" name="gapdepth=30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62527ba55db4e23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3D bar shapes — box / cylinder / cone / pyramid</a:t>
            </a:r>
          </a:p>
        </p:txBody>
      </p:sp>
      <p:graphicFrame>
        <p:nvGraphicFramePr>
          <p:cNvPr id="10021" name="shape=box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902b4dd063e4750"/>
          </a:graphicData>
        </a:graphic>
      </p:graphicFrame>
      <p:graphicFrame>
        <p:nvGraphicFramePr>
          <p:cNvPr id="10022" name="shape=cylinder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27e4114450c4d50"/>
          </a:graphicData>
        </a:graphic>
      </p:graphicFrame>
      <p:graphicFrame>
        <p:nvGraphicFramePr>
          <p:cNvPr id="10023" name="shape=c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73d94a839234e11"/>
          </a:graphicData>
        </a:graphic>
      </p:graphicFrame>
      <p:graphicFrame>
        <p:nvGraphicFramePr>
          <p:cNvPr id="10024" name="shape=pyrami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f6aa89bb1d649b7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2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26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51f028511d54b1a"/>
          </a:graphicData>
        </a:graphic>
      </p:graphicFrame>
      <p:graphicFrame>
        <p:nvGraphicFramePr>
          <p:cNvPr id="10027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1af1232c4294b4b"/>
          </a:graphicData>
        </a:graphic>
      </p:graphicFrame>
      <p:graphicFrame>
        <p:nvGraphicFramePr>
          <p:cNvPr id="10028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9879f37e24c466d"/>
          </a:graphicData>
        </a:graphic>
      </p:graphicFrame>
      <p:graphicFrame>
        <p:nvGraphicFramePr>
          <p:cNvPr id="10029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2706c395cba4c75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0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gradient, transparency, outline, shadow</a:t>
            </a:r>
          </a:p>
        </p:txBody>
      </p:sp>
      <p:graphicFrame>
        <p:nvGraphicFramePr>
          <p:cNvPr id="10031" name="colors + seriesout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c4dde6b8ba24a36"/>
          </a:graphicData>
        </a:graphic>
      </p:graphicFrame>
      <p:graphicFrame>
        <p:nvGraphicFramePr>
          <p:cNvPr id="10032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918f2356a52499d"/>
          </a:graphicData>
        </a:graphic>
      </p:graphicFrame>
      <p:graphicFrame>
        <p:nvGraphicFramePr>
          <p:cNvPr id="10033" name="transparency=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6d5eb64e94443ab"/>
          </a:graphicData>
        </a:graphic>
      </p:graphicFrame>
      <p:graphicFrame>
        <p:nvGraphicFramePr>
          <p:cNvPr id="10034" name="per-series gradient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65d1eef3a884d6e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" name="TextBox 1"/>
          <p:cNvSpPr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— preset bundles on 3D charts</a:t>
            </a:r>
          </a:p>
        </p:txBody>
      </p:sp>
      <p:graphicFrame>
        <p:nvGraphicFramePr>
          <p:cNvPr id="1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6344e7a2f1c4396"/>
          </a:graphicData>
        </a:graphic>
      </p:graphicFrame>
      <p:graphicFrame>
        <p:nvGraphicFramePr>
          <p:cNvPr id="1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ca293fecf0a44e2"/>
          </a:graphicData>
        </a:graphic>
      </p:graphicFrame>
      <p:graphicFrame>
        <p:nvGraphicFramePr>
          <p:cNvPr id="1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5d560eb58d7489a"/>
          </a:graphicData>
        </a:graphic>
      </p:graphicFrame>
      <p:graphicFrame>
        <p:nvGraphicFramePr>
          <p:cNvPr id="10039" name="preset=colorful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5188bfc220c4ed9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OfficeCLI/1.0.93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2026-05-18T08:27:28Z</dcterms:created>
  <cp:lastModifiedBy>OfficeCLI</cp:lastModifiedBy>
  <dcterms:modified xsi:type="dcterms:W3CDTF">2026-05-18T08:27:28Z</dcterms:modified>
</cp:coreProperties>
</file>